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4" r:id="rId10"/>
    <p:sldId id="275" r:id="rId11"/>
    <p:sldId id="263" r:id="rId12"/>
    <p:sldId id="264" r:id="rId13"/>
    <p:sldId id="268" r:id="rId14"/>
    <p:sldId id="266" r:id="rId15"/>
    <p:sldId id="267" r:id="rId16"/>
    <p:sldId id="272" r:id="rId17"/>
    <p:sldId id="269" r:id="rId18"/>
    <p:sldId id="270" r:id="rId19"/>
    <p:sldId id="273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sample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72441"/>
              <a:gd name="adj6" fmla="val -111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the </a:t>
            </a:r>
            <a:r>
              <a:rPr lang="en-US" sz="1400" dirty="0" err="1"/>
              <a:t>ctor</a:t>
            </a:r>
            <a:r>
              <a:rPr lang="en-US" sz="1400" dirty="0"/>
              <a:t> has 1 parameter but it cant tell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2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489"/>
              <a:gd name="adj6" fmla="val -203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37220" y="1916832"/>
            <a:ext cx="2546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3544"/>
              <a:gd name="adj6" fmla="val -18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68"/>
              <a:gd name="adj6" fmla="val -26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9380" y="3055605"/>
            <a:ext cx="27996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674"/>
              <a:gd name="adj6" fmla="val -121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3348" y="356833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a new instance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a 3</a:t>
            </a:r>
            <a:r>
              <a:rPr lang="en-US" sz="1400" baseline="30000" dirty="0"/>
              <a:t>rd</a:t>
            </a:r>
            <a:r>
              <a:rPr lang="en-US" sz="1400" dirty="0"/>
              <a:t> party definition can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a new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failed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error: </a:t>
            </a:r>
            <a:r>
              <a:rPr lang="en-US" sz="1400" dirty="0" err="1"/>
              <a:t>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objects at runtime</a:t>
            </a:r>
          </a:p>
          <a:p>
            <a:pPr lvl="1"/>
            <a:r>
              <a:rPr lang="en-US" dirty="0"/>
              <a:t>A.K.A </a:t>
            </a:r>
            <a:r>
              <a:rPr lang="en-US" dirty="0" err="1"/>
              <a:t>hierarchial</a:t>
            </a:r>
            <a:r>
              <a:rPr lang="en-US" dirty="0"/>
              <a:t>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Provider – Maps a token to a list of dependencies</a:t>
            </a:r>
          </a:p>
          <a:p>
            <a:r>
              <a:rPr lang="en-US" dirty="0"/>
              <a:t>Injector – Holds a set of providers and is responsible for resolving dependencies</a:t>
            </a:r>
          </a:p>
          <a:p>
            <a:r>
              <a:rPr lang="en-US" dirty="0"/>
              <a:t>Dependency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640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5762" y="3332222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4689348" y="5877272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1763688" y="3453790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a token</a:t>
            </a:r>
          </a:p>
        </p:txBody>
      </p:sp>
      <p:sp>
        <p:nvSpPr>
          <p:cNvPr id="19" name="Line Callout 2 6"/>
          <p:cNvSpPr/>
          <p:nvPr/>
        </p:nvSpPr>
        <p:spPr>
          <a:xfrm>
            <a:off x="840469" y="5987356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10724</TotalTime>
  <Words>779</Words>
  <Application>Microsoft Office PowerPoint</Application>
  <PresentationFormat>On-screen Show (4:3)</PresentationFormat>
  <Paragraphs>149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Term</vt:lpstr>
      <vt:lpstr>Angular POV</vt:lpstr>
      <vt:lpstr>Basic Sample</vt:lpstr>
      <vt:lpstr>How does it work ?</vt:lpstr>
      <vt:lpstr>Ingredients</vt:lpstr>
      <vt:lpstr>ReflectiveInjector</vt:lpstr>
      <vt:lpstr>Class Provider</vt:lpstr>
      <vt:lpstr>Value Provider</vt:lpstr>
      <vt:lpstr>Factory Provider</vt:lpstr>
      <vt:lpstr>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Overriding</vt:lpstr>
      <vt:lpstr>Aliasing</vt:lpstr>
      <vt:lpstr>InjectionToken</vt:lpstr>
      <vt:lpstr>InjectionToken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143</cp:revision>
  <dcterms:created xsi:type="dcterms:W3CDTF">2011-02-24T08:59:43Z</dcterms:created>
  <dcterms:modified xsi:type="dcterms:W3CDTF">2017-04-29T21:03:21Z</dcterms:modified>
</cp:coreProperties>
</file>