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3"/>
  </p:notesMasterIdLst>
  <p:sldIdLst>
    <p:sldId id="256" r:id="rId2"/>
    <p:sldId id="360" r:id="rId3"/>
    <p:sldId id="308" r:id="rId4"/>
    <p:sldId id="310" r:id="rId5"/>
    <p:sldId id="311" r:id="rId6"/>
    <p:sldId id="312" r:id="rId7"/>
    <p:sldId id="317" r:id="rId8"/>
    <p:sldId id="318" r:id="rId9"/>
    <p:sldId id="319" r:id="rId10"/>
    <p:sldId id="321" r:id="rId11"/>
    <p:sldId id="313" r:id="rId12"/>
    <p:sldId id="314" r:id="rId13"/>
    <p:sldId id="315" r:id="rId14"/>
    <p:sldId id="316" r:id="rId15"/>
    <p:sldId id="320" r:id="rId16"/>
    <p:sldId id="323" r:id="rId17"/>
    <p:sldId id="324" r:id="rId18"/>
    <p:sldId id="325" r:id="rId19"/>
    <p:sldId id="326" r:id="rId20"/>
    <p:sldId id="328" r:id="rId21"/>
    <p:sldId id="329" r:id="rId22"/>
    <p:sldId id="330" r:id="rId23"/>
    <p:sldId id="331" r:id="rId24"/>
    <p:sldId id="327" r:id="rId25"/>
    <p:sldId id="332" r:id="rId26"/>
    <p:sldId id="333" r:id="rId27"/>
    <p:sldId id="334" r:id="rId28"/>
    <p:sldId id="335" r:id="rId29"/>
    <p:sldId id="336" r:id="rId30"/>
    <p:sldId id="349" r:id="rId31"/>
    <p:sldId id="350" r:id="rId32"/>
    <p:sldId id="35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51" r:id="rId45"/>
    <p:sldId id="352" r:id="rId46"/>
    <p:sldId id="353" r:id="rId47"/>
    <p:sldId id="354" r:id="rId48"/>
    <p:sldId id="355" r:id="rId49"/>
    <p:sldId id="356" r:id="rId50"/>
    <p:sldId id="358" r:id="rId51"/>
    <p:sldId id="36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 Calvo" initials="OC" lastIdx="1" clrIdx="0">
    <p:extLst>
      <p:ext uri="{19B8F6BF-5375-455C-9EA6-DF929625EA0E}">
        <p15:presenceInfo xmlns:p15="http://schemas.microsoft.com/office/powerpoint/2012/main" userId="e418c5daa368f5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C1381-BF12-4D01-AAE4-1955E414AC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29EE0A7-F3FE-4062-BA6D-5F5F3ED79F70}">
      <dgm:prSet phldrT="[Text]"/>
      <dgm:spPr/>
      <dgm:t>
        <a:bodyPr/>
        <a:lstStyle/>
        <a:p>
          <a:pPr rtl="1"/>
          <a:r>
            <a:rPr lang="en-US" dirty="0"/>
            <a:t>1995</a:t>
          </a:r>
          <a:endParaRPr lang="he-IL" dirty="0"/>
        </a:p>
      </dgm:t>
    </dgm:pt>
    <dgm:pt modelId="{DB5B238D-7D18-4DA1-9A18-D359FBD655B1}" type="par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147FB254-E5A0-4EF2-9267-7F47CEB5256D}" type="sib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B6C17573-0517-4B76-A52C-37026AFB2F00}">
      <dgm:prSet phldrT="[Text]"/>
      <dgm:spPr/>
      <dgm:t>
        <a:bodyPr/>
        <a:lstStyle/>
        <a:p>
          <a:pPr rtl="1"/>
          <a:r>
            <a:rPr lang="en-US" dirty="0"/>
            <a:t>1997</a:t>
          </a:r>
          <a:endParaRPr lang="he-IL" dirty="0"/>
        </a:p>
      </dgm:t>
    </dgm:pt>
    <dgm:pt modelId="{1F6D2326-0FE1-4AAB-9F59-2EE1530E59BD}" type="par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5250066-4D1E-4BB2-AA4D-31A8AEAE53FE}" type="sib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6BA7161-2610-4FB5-A85C-44294A818592}">
      <dgm:prSet phldrT="[Text]"/>
      <dgm:spPr/>
      <dgm:t>
        <a:bodyPr/>
        <a:lstStyle/>
        <a:p>
          <a:pPr rtl="1"/>
          <a:r>
            <a:rPr lang="en-US" dirty="0"/>
            <a:t>1999</a:t>
          </a:r>
          <a:endParaRPr lang="he-IL" dirty="0"/>
        </a:p>
      </dgm:t>
    </dgm:pt>
    <dgm:pt modelId="{890C144A-89F1-4663-AC3B-A69921EBE0CB}" type="par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1E2616D1-9290-4AE3-A7FD-21ACA5D5D653}" type="sib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8A5BD111-E15C-4EA9-8C1D-73B163A3D334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Developed at Netscape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BAC7B83-4A9D-4F23-83AC-9DDC65D3BC3A}" type="par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01460C10-A566-43A7-952D-13FF1484293B}" type="sib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4E2FECA5-8D15-48CF-AC37-EB3EF99CB7E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ECMAScript 1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40DDFD2E-03AE-4B60-9CEE-DD0C0BEE2987}" type="par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37925082-3D12-4008-9646-A5E0C71E8BA1}" type="sib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DEFEA871-32EF-44F8-B468-E903C2FB17C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ES3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AC687EC-3FC5-4EAA-BC75-6BD3A4992780}" type="par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8F307646-37C1-4D77-A54A-EC3AC021711B}" type="sib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2D47F51D-CB6A-4EB1-AD4B-86CE9680DC99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Regex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804486D3-FBE4-4FE3-9E44-4F7C538BB69E}" type="parTrans" cxnId="{496B34A2-C27E-4509-8D40-AF8FFCF329D9}">
      <dgm:prSet/>
      <dgm:spPr/>
      <dgm:t>
        <a:bodyPr/>
        <a:lstStyle/>
        <a:p>
          <a:pPr rtl="1"/>
          <a:endParaRPr lang="he-IL"/>
        </a:p>
      </dgm:t>
    </dgm:pt>
    <dgm:pt modelId="{B8288EB9-51F3-42AC-9A62-21AB304B6D21}" type="sibTrans" cxnId="{496B34A2-C27E-4509-8D40-AF8FFCF329D9}">
      <dgm:prSet/>
      <dgm:spPr/>
      <dgm:t>
        <a:bodyPr/>
        <a:lstStyle/>
        <a:p>
          <a:pPr rtl="1"/>
          <a:endParaRPr lang="he-IL"/>
        </a:p>
      </dgm:t>
    </dgm:pt>
    <dgm:pt modelId="{CEE6A24A-6ED5-4FA7-AED5-8BC70728796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New control statements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AC45DA46-0E96-434C-9B8E-3BB8E8BE21A2}" type="parTrans" cxnId="{734A0A10-8205-47D3-A86F-15E3F9E1E119}">
      <dgm:prSet/>
      <dgm:spPr/>
      <dgm:t>
        <a:bodyPr/>
        <a:lstStyle/>
        <a:p>
          <a:pPr rtl="1"/>
          <a:endParaRPr lang="he-IL"/>
        </a:p>
      </dgm:t>
    </dgm:pt>
    <dgm:pt modelId="{B40E3B28-0280-4760-8C54-133DF91C1257}" type="sibTrans" cxnId="{734A0A10-8205-47D3-A86F-15E3F9E1E119}">
      <dgm:prSet/>
      <dgm:spPr/>
      <dgm:t>
        <a:bodyPr/>
        <a:lstStyle/>
        <a:p>
          <a:pPr rtl="1"/>
          <a:endParaRPr lang="he-IL"/>
        </a:p>
      </dgm:t>
    </dgm:pt>
    <dgm:pt modelId="{6D21C72A-DB6E-4C7A-917A-D479A4F33B3D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try/catch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BC1D20DE-9B24-4120-87D9-1A279645496C}" type="parTrans" cxnId="{149242CC-7F18-46B8-B524-0899BF3C641B}">
      <dgm:prSet/>
      <dgm:spPr/>
      <dgm:t>
        <a:bodyPr/>
        <a:lstStyle/>
        <a:p>
          <a:pPr rtl="1"/>
          <a:endParaRPr lang="he-IL"/>
        </a:p>
      </dgm:t>
    </dgm:pt>
    <dgm:pt modelId="{B3DA7918-70B9-4393-B865-BF69873AEC2D}" type="sibTrans" cxnId="{149242CC-7F18-46B8-B524-0899BF3C641B}">
      <dgm:prSet/>
      <dgm:spPr/>
      <dgm:t>
        <a:bodyPr/>
        <a:lstStyle/>
        <a:p>
          <a:pPr rtl="1"/>
          <a:endParaRPr lang="he-IL"/>
        </a:p>
      </dgm:t>
    </dgm:pt>
    <dgm:pt modelId="{709FC65D-A694-4723-82C0-90955C61504D}">
      <dgm:prSet/>
      <dgm:spPr/>
      <dgm:t>
        <a:bodyPr/>
        <a:lstStyle/>
        <a:p>
          <a:pPr rtl="1"/>
          <a:r>
            <a:rPr lang="en-US" dirty="0"/>
            <a:t>2009</a:t>
          </a:r>
          <a:endParaRPr lang="he-IL" dirty="0"/>
        </a:p>
      </dgm:t>
    </dgm:pt>
    <dgm:pt modelId="{105036E6-71E0-4E5A-A38A-5CD128CF8DF2}" type="par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F918E9B7-C719-4154-A37F-467F479F224A}" type="sib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91FB2973-1BB9-470E-BD3F-14E0BBA9A7F3}">
      <dgm:prSet/>
      <dgm:spPr/>
      <dgm:t>
        <a:bodyPr/>
        <a:lstStyle/>
        <a:p>
          <a:pPr rtl="1"/>
          <a:r>
            <a:rPr lang="en-US" dirty="0"/>
            <a:t>2015</a:t>
          </a:r>
          <a:endParaRPr lang="he-IL" dirty="0"/>
        </a:p>
      </dgm:t>
    </dgm:pt>
    <dgm:pt modelId="{AD171E00-03E3-4DFF-B5E3-929DA5D7BD12}" type="par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27208A4A-58A7-4E6A-BC74-821205E915F7}" type="sib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EB16711F-C1C4-4304-8EF2-51270E0DC93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99164EEB-B672-4852-AC76-F52597A322DA}" type="par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6931EE34-EF42-4363-97E4-151BAD1577C7}" type="sib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2B38F315-F211-4D8A-A610-2E457C11A30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Strict mode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A1C3FCE5-0E42-4509-A84E-DE352A434C7C}" type="parTrans" cxnId="{E5AB7333-9087-4A64-98FE-C4B3773342A7}">
      <dgm:prSet/>
      <dgm:spPr/>
      <dgm:t>
        <a:bodyPr/>
        <a:lstStyle/>
        <a:p>
          <a:pPr rtl="1"/>
          <a:endParaRPr lang="he-IL"/>
        </a:p>
      </dgm:t>
    </dgm:pt>
    <dgm:pt modelId="{5C2F4D55-81AE-48CD-AE6A-383DC2324264}" type="sibTrans" cxnId="{E5AB7333-9087-4A64-98FE-C4B3773342A7}">
      <dgm:prSet/>
      <dgm:spPr/>
      <dgm:t>
        <a:bodyPr/>
        <a:lstStyle/>
        <a:p>
          <a:pPr rtl="1"/>
          <a:endParaRPr lang="he-IL"/>
        </a:p>
      </dgm:t>
    </dgm:pt>
    <dgm:pt modelId="{4ECD152B-FEF1-4A05-95CC-49FA4816AE5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JSON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2B35F8A7-0685-4359-BB5E-8FE27B9E990F}" type="parTrans" cxnId="{D0FC61FF-04B0-41CA-A527-6520CC595895}">
      <dgm:prSet/>
      <dgm:spPr/>
      <dgm:t>
        <a:bodyPr/>
        <a:lstStyle/>
        <a:p>
          <a:pPr rtl="1"/>
          <a:endParaRPr lang="he-IL"/>
        </a:p>
      </dgm:t>
    </dgm:pt>
    <dgm:pt modelId="{3D40F6A4-E696-436B-9E07-C14E657D0BD6}" type="sibTrans" cxnId="{D0FC61FF-04B0-41CA-A527-6520CC595895}">
      <dgm:prSet/>
      <dgm:spPr/>
      <dgm:t>
        <a:bodyPr/>
        <a:lstStyle/>
        <a:p>
          <a:pPr rtl="1"/>
          <a:endParaRPr lang="he-IL"/>
        </a:p>
      </dgm:t>
    </dgm:pt>
    <dgm:pt modelId="{EC29B23F-B6C0-4032-A861-317927B6D8E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Properties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480634A-9AA6-4F15-B873-A98FFD6FC488}" type="parTrans" cxnId="{917F240F-1DB0-4D8E-949C-B4406B5E62A9}">
      <dgm:prSet/>
      <dgm:spPr/>
      <dgm:t>
        <a:bodyPr/>
        <a:lstStyle/>
        <a:p>
          <a:pPr rtl="1"/>
          <a:endParaRPr lang="he-IL"/>
        </a:p>
      </dgm:t>
    </dgm:pt>
    <dgm:pt modelId="{195EE22F-464A-461E-986B-C0BD5F460094}" type="sibTrans" cxnId="{917F240F-1DB0-4D8E-949C-B4406B5E62A9}">
      <dgm:prSet/>
      <dgm:spPr/>
      <dgm:t>
        <a:bodyPr/>
        <a:lstStyle/>
        <a:p>
          <a:pPr rtl="1"/>
          <a:endParaRPr lang="he-IL"/>
        </a:p>
      </dgm:t>
    </dgm:pt>
    <dgm:pt modelId="{A18EB73C-067C-4007-B272-F5B7A526AA8F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ES6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2DD7CD31-DBFE-4BE4-B975-4F6EF5BD18C9}" type="par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EAA8A421-8838-4953-915E-4B3EA9E770A2}" type="sib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47E07096-5002-4C48-9ABC-C2F6970074BB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A.K.A ECMAScript 2015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D5A01478-17DB-40AD-A65A-6A0FC7B4B6B0}" type="parTrans" cxnId="{B6375A84-1838-4A7B-99A2-701246E6C977}">
      <dgm:prSet/>
      <dgm:spPr/>
      <dgm:t>
        <a:bodyPr/>
        <a:lstStyle/>
        <a:p>
          <a:pPr rtl="1"/>
          <a:endParaRPr lang="he-IL"/>
        </a:p>
      </dgm:t>
    </dgm:pt>
    <dgm:pt modelId="{BAA55C84-83CA-44F7-8119-B04913F45FD5}" type="sibTrans" cxnId="{B6375A84-1838-4A7B-99A2-701246E6C977}">
      <dgm:prSet/>
      <dgm:spPr/>
      <dgm:t>
        <a:bodyPr/>
        <a:lstStyle/>
        <a:p>
          <a:pPr rtl="1"/>
          <a:endParaRPr lang="he-IL"/>
        </a:p>
      </dgm:t>
    </dgm:pt>
    <dgm:pt modelId="{856C240C-450B-4454-8CA1-783CC0DEE283}">
      <dgm:prSet/>
      <dgm:spPr/>
      <dgm:t>
        <a:bodyPr/>
        <a:lstStyle/>
        <a:p>
          <a:pPr rtl="0"/>
          <a:r>
            <a:rPr lang="en-US" dirty="0"/>
            <a:t>2016</a:t>
          </a:r>
          <a:endParaRPr lang="he-IL" dirty="0"/>
        </a:p>
      </dgm:t>
    </dgm:pt>
    <dgm:pt modelId="{1C9BD4B3-F27E-45BA-AAE7-37195485DC55}" type="par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AAADEACA-5D1D-4F3F-A4A1-1AA8669CE065}" type="sib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D216F207-858A-46FE-8F24-1B796468E291}">
      <dgm:prSet/>
      <dgm:spPr/>
      <dgm:t>
        <a:bodyPr/>
        <a:lstStyle/>
        <a:p>
          <a:pPr rtl="0"/>
          <a:r>
            <a:rPr lang="en-US" dirty="0"/>
            <a:t>2017</a:t>
          </a:r>
          <a:endParaRPr lang="he-IL" dirty="0"/>
        </a:p>
      </dgm:t>
    </dgm:pt>
    <dgm:pt modelId="{5448AF8E-1B17-43C1-AC41-311A89EE9338}" type="par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9813C693-4CB8-4DA2-B770-DA93E17EE947}" type="sib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22286ACE-EE3F-4A1F-BC30-B55E7F4FE2B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ES7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4BC23BE-6199-4091-8BF1-82A916124F9B}" type="par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7ED2F15F-C51B-4E51-9000-8D7ED23F0B2E}" type="sib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D35C6FF4-D1F9-4103-8B07-5F00136B281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ES8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01B88711-31FE-4124-BEDB-AB7240A5492C}" type="par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DF51CAEA-4F20-4CFF-8F1F-D147CC0121FA}" type="sib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95200711-123B-4AA1-991F-B8E6C5107562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Maximum support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EAC7BDFB-73BB-40BF-8668-A6279215D49F}" type="parTrans" cxnId="{AD830283-0910-46E3-8B28-38D92CBB25E2}">
      <dgm:prSet/>
      <dgm:spPr/>
      <dgm:t>
        <a:bodyPr/>
        <a:lstStyle/>
        <a:p>
          <a:pPr rtl="1"/>
          <a:endParaRPr lang="he-IL"/>
        </a:p>
      </dgm:t>
    </dgm:pt>
    <dgm:pt modelId="{41127E56-AA31-43BE-90EF-B77CB764D0D3}" type="sibTrans" cxnId="{AD830283-0910-46E3-8B28-38D92CBB25E2}">
      <dgm:prSet/>
      <dgm:spPr/>
      <dgm:t>
        <a:bodyPr/>
        <a:lstStyle/>
        <a:p>
          <a:pPr rtl="1"/>
          <a:endParaRPr lang="he-IL"/>
        </a:p>
      </dgm:t>
    </dgm:pt>
    <dgm:pt modelId="{387EE5CA-8923-48A0-BA94-AD344F4AA878}" type="pres">
      <dgm:prSet presAssocID="{2DBC1381-BF12-4D01-AAE4-1955E414AC6A}" presName="Name0" presStyleCnt="0">
        <dgm:presLayoutVars>
          <dgm:dir/>
          <dgm:animLvl val="lvl"/>
          <dgm:resizeHandles val="exact"/>
        </dgm:presLayoutVars>
      </dgm:prSet>
      <dgm:spPr/>
    </dgm:pt>
    <dgm:pt modelId="{C293FA4B-D584-482B-8C14-5C0BA5793A82}" type="pres">
      <dgm:prSet presAssocID="{929EE0A7-F3FE-4062-BA6D-5F5F3ED79F70}" presName="composite" presStyleCnt="0"/>
      <dgm:spPr/>
    </dgm:pt>
    <dgm:pt modelId="{E8949EAB-CEDD-4686-B55E-ACEC2780C5B2}" type="pres">
      <dgm:prSet presAssocID="{929EE0A7-F3FE-4062-BA6D-5F5F3ED79F70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0EFF4EB-D827-42EF-A083-CF39AACD8573}" type="pres">
      <dgm:prSet presAssocID="{929EE0A7-F3FE-4062-BA6D-5F5F3ED79F70}" presName="desTx" presStyleLbl="revTx" presStyleIdx="0" presStyleCnt="7">
        <dgm:presLayoutVars>
          <dgm:bulletEnabled val="1"/>
        </dgm:presLayoutVars>
      </dgm:prSet>
      <dgm:spPr>
        <a:xfrm>
          <a:off x="1114" y="1704402"/>
          <a:ext cx="1110709" cy="1279968"/>
        </a:xfrm>
        <a:prstGeom prst="rect">
          <a:avLst/>
        </a:prstGeom>
      </dgm:spPr>
    </dgm:pt>
    <dgm:pt modelId="{6F13C28B-E683-4D44-AEF9-B5D3B97BD01E}" type="pres">
      <dgm:prSet presAssocID="{147FB254-E5A0-4EF2-9267-7F47CEB5256D}" presName="space" presStyleCnt="0"/>
      <dgm:spPr/>
    </dgm:pt>
    <dgm:pt modelId="{0D5F4E5C-2ADA-486D-9FBF-850DACF4809B}" type="pres">
      <dgm:prSet presAssocID="{B6C17573-0517-4B76-A52C-37026AFB2F00}" presName="composite" presStyleCnt="0"/>
      <dgm:spPr/>
    </dgm:pt>
    <dgm:pt modelId="{751DFDC4-07D4-4697-A607-84C7602928CD}" type="pres">
      <dgm:prSet presAssocID="{B6C17573-0517-4B76-A52C-37026AFB2F00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1CAC7C33-5325-445A-8549-57CDB675C0B6}" type="pres">
      <dgm:prSet presAssocID="{B6C17573-0517-4B76-A52C-37026AFB2F00}" presName="desTx" presStyleLbl="revTx" presStyleIdx="1" presStyleCnt="7">
        <dgm:presLayoutVars>
          <dgm:bulletEnabled val="1"/>
        </dgm:presLayoutVars>
      </dgm:prSet>
      <dgm:spPr>
        <a:xfrm>
          <a:off x="1173501" y="1699972"/>
          <a:ext cx="1110709" cy="1288828"/>
        </a:xfrm>
        <a:prstGeom prst="rect">
          <a:avLst/>
        </a:prstGeom>
      </dgm:spPr>
    </dgm:pt>
    <dgm:pt modelId="{D0AA38A8-7B6B-4DE5-A02D-DDB62907A2CC}" type="pres">
      <dgm:prSet presAssocID="{F5250066-4D1E-4BB2-AA4D-31A8AEAE53FE}" presName="space" presStyleCnt="0"/>
      <dgm:spPr/>
    </dgm:pt>
    <dgm:pt modelId="{2CF05288-39EF-40E6-BD8B-F2DC7801551C}" type="pres">
      <dgm:prSet presAssocID="{F6BA7161-2610-4FB5-A85C-44294A818592}" presName="composite" presStyleCnt="0"/>
      <dgm:spPr/>
    </dgm:pt>
    <dgm:pt modelId="{48C59B18-7ADA-4FBB-9123-95931A9608EF}" type="pres">
      <dgm:prSet presAssocID="{F6BA7161-2610-4FB5-A85C-44294A818592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C58636F-045E-440D-BF5D-7F3D2349FDBF}" type="pres">
      <dgm:prSet presAssocID="{F6BA7161-2610-4FB5-A85C-44294A818592}" presName="desTx" presStyleLbl="revTx" presStyleIdx="2" presStyleCnt="7">
        <dgm:presLayoutVars>
          <dgm:bulletEnabled val="1"/>
        </dgm:presLayoutVars>
      </dgm:prSet>
      <dgm:spPr>
        <a:xfrm>
          <a:off x="2345887" y="1699972"/>
          <a:ext cx="1110709" cy="1288828"/>
        </a:xfrm>
        <a:prstGeom prst="rect">
          <a:avLst/>
        </a:prstGeom>
      </dgm:spPr>
    </dgm:pt>
    <dgm:pt modelId="{054BCC72-1BB1-4D03-8814-6D651AC2C77D}" type="pres">
      <dgm:prSet presAssocID="{1E2616D1-9290-4AE3-A7FD-21ACA5D5D653}" presName="space" presStyleCnt="0"/>
      <dgm:spPr/>
    </dgm:pt>
    <dgm:pt modelId="{67AE5F52-9F7A-4747-9711-18D6ACC4708B}" type="pres">
      <dgm:prSet presAssocID="{709FC65D-A694-4723-82C0-90955C61504D}" presName="composite" presStyleCnt="0"/>
      <dgm:spPr/>
    </dgm:pt>
    <dgm:pt modelId="{FD194B87-9039-4C12-B667-1D200AD92DB8}" type="pres">
      <dgm:prSet presAssocID="{709FC65D-A694-4723-82C0-90955C61504D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3E02F0F-8F16-4C0C-AF34-2793F185AA4B}" type="pres">
      <dgm:prSet presAssocID="{709FC65D-A694-4723-82C0-90955C61504D}" presName="desTx" presStyleLbl="revTx" presStyleIdx="3" presStyleCnt="7">
        <dgm:presLayoutVars>
          <dgm:bulletEnabled val="1"/>
        </dgm:presLayoutVars>
      </dgm:prSet>
      <dgm:spPr>
        <a:xfrm>
          <a:off x="3518274" y="1699972"/>
          <a:ext cx="1110709" cy="1288828"/>
        </a:xfrm>
        <a:prstGeom prst="rect">
          <a:avLst/>
        </a:prstGeom>
      </dgm:spPr>
    </dgm:pt>
    <dgm:pt modelId="{8BCB896E-57DF-4F41-94F5-B163EBB601DA}" type="pres">
      <dgm:prSet presAssocID="{F918E9B7-C719-4154-A37F-467F479F224A}" presName="space" presStyleCnt="0"/>
      <dgm:spPr/>
    </dgm:pt>
    <dgm:pt modelId="{923B98AA-063A-4992-8D05-89045C8BE973}" type="pres">
      <dgm:prSet presAssocID="{91FB2973-1BB9-470E-BD3F-14E0BBA9A7F3}" presName="composite" presStyleCnt="0"/>
      <dgm:spPr/>
    </dgm:pt>
    <dgm:pt modelId="{7D74A226-2B4A-488F-B348-ED4602488D5B}" type="pres">
      <dgm:prSet presAssocID="{91FB2973-1BB9-470E-BD3F-14E0BBA9A7F3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9847B63-16F4-4C78-B807-99D820940CDD}" type="pres">
      <dgm:prSet presAssocID="{91FB2973-1BB9-470E-BD3F-14E0BBA9A7F3}" presName="desTx" presStyleLbl="revTx" presStyleIdx="4" presStyleCnt="7">
        <dgm:presLayoutVars>
          <dgm:bulletEnabled val="1"/>
        </dgm:presLayoutVars>
      </dgm:prSet>
      <dgm:spPr>
        <a:xfrm>
          <a:off x="4690661" y="1701801"/>
          <a:ext cx="1110709" cy="1285171"/>
        </a:xfrm>
        <a:prstGeom prst="rect">
          <a:avLst/>
        </a:prstGeom>
      </dgm:spPr>
    </dgm:pt>
    <dgm:pt modelId="{B5558DAC-2D27-4611-A2D4-3F27C8C99AD3}" type="pres">
      <dgm:prSet presAssocID="{27208A4A-58A7-4E6A-BC74-821205E915F7}" presName="space" presStyleCnt="0"/>
      <dgm:spPr/>
    </dgm:pt>
    <dgm:pt modelId="{67A22295-2C30-4EFD-9BE3-0CBF6F553F40}" type="pres">
      <dgm:prSet presAssocID="{856C240C-450B-4454-8CA1-783CC0DEE283}" presName="composite" presStyleCnt="0"/>
      <dgm:spPr/>
    </dgm:pt>
    <dgm:pt modelId="{029EA583-AF34-444D-A724-A286252F5082}" type="pres">
      <dgm:prSet presAssocID="{856C240C-450B-4454-8CA1-783CC0DEE283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13B9D8-A328-4842-B46C-587B17119704}" type="pres">
      <dgm:prSet presAssocID="{856C240C-450B-4454-8CA1-783CC0DEE283}" presName="desTx" presStyleLbl="revTx" presStyleIdx="5" presStyleCnt="7">
        <dgm:presLayoutVars>
          <dgm:bulletEnabled val="1"/>
        </dgm:presLayoutVars>
      </dgm:prSet>
      <dgm:spPr>
        <a:xfrm>
          <a:off x="5863048" y="1701801"/>
          <a:ext cx="1110709" cy="1285171"/>
        </a:xfrm>
        <a:prstGeom prst="rect">
          <a:avLst/>
        </a:prstGeom>
      </dgm:spPr>
    </dgm:pt>
    <dgm:pt modelId="{15EAD70F-3FD1-46DD-8C79-C84CA1952B18}" type="pres">
      <dgm:prSet presAssocID="{AAADEACA-5D1D-4F3F-A4A1-1AA8669CE065}" presName="space" presStyleCnt="0"/>
      <dgm:spPr/>
    </dgm:pt>
    <dgm:pt modelId="{3FF984D2-DF0F-4E35-A304-51785B9ADB4C}" type="pres">
      <dgm:prSet presAssocID="{D216F207-858A-46FE-8F24-1B796468E291}" presName="composite" presStyleCnt="0"/>
      <dgm:spPr/>
    </dgm:pt>
    <dgm:pt modelId="{2203DF95-0F72-4EB3-B1B4-FE30CB635E66}" type="pres">
      <dgm:prSet presAssocID="{D216F207-858A-46FE-8F24-1B796468E291}" presName="par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98876481-BA54-4EEC-B036-8356E87FEECA}" type="pres">
      <dgm:prSet presAssocID="{D216F207-858A-46FE-8F24-1B796468E291}" presName="desTx" presStyleLbl="revTx" presStyleIdx="6" presStyleCnt="7">
        <dgm:presLayoutVars>
          <dgm:bulletEnabled val="1"/>
        </dgm:presLayoutVars>
      </dgm:prSet>
      <dgm:spPr>
        <a:xfrm>
          <a:off x="7035434" y="1701801"/>
          <a:ext cx="1110709" cy="1285171"/>
        </a:xfrm>
        <a:prstGeom prst="rect">
          <a:avLst/>
        </a:prstGeom>
      </dgm:spPr>
    </dgm:pt>
  </dgm:ptLst>
  <dgm:cxnLst>
    <dgm:cxn modelId="{34E0EB02-68A9-4321-9CF4-C2CE10EA0520}" srcId="{929EE0A7-F3FE-4062-BA6D-5F5F3ED79F70}" destId="{8A5BD111-E15C-4EA9-8C1D-73B163A3D334}" srcOrd="0" destOrd="0" parTransId="{CBAC7B83-4A9D-4F23-83AC-9DDC65D3BC3A}" sibTransId="{01460C10-A566-43A7-952D-13FF1484293B}"/>
    <dgm:cxn modelId="{917F240F-1DB0-4D8E-949C-B4406B5E62A9}" srcId="{709FC65D-A694-4723-82C0-90955C61504D}" destId="{EC29B23F-B6C0-4032-A861-317927B6D8E8}" srcOrd="3" destOrd="0" parTransId="{1480634A-9AA6-4F15-B873-A98FFD6FC488}" sibTransId="{195EE22F-464A-461E-986B-C0BD5F460094}"/>
    <dgm:cxn modelId="{734A0A10-8205-47D3-A86F-15E3F9E1E119}" srcId="{F6BA7161-2610-4FB5-A85C-44294A818592}" destId="{CEE6A24A-6ED5-4FA7-AED5-8BC707287960}" srcOrd="2" destOrd="0" parTransId="{AC45DA46-0E96-434C-9B8E-3BB8E8BE21A2}" sibTransId="{B40E3B28-0280-4760-8C54-133DF91C1257}"/>
    <dgm:cxn modelId="{0E36151A-6109-4681-822F-7A76C29517A5}" srcId="{709FC65D-A694-4723-82C0-90955C61504D}" destId="{EB16711F-C1C4-4304-8EF2-51270E0DC935}" srcOrd="0" destOrd="0" parTransId="{99164EEB-B672-4852-AC76-F52597A322DA}" sibTransId="{6931EE34-EF42-4363-97E4-151BAD1577C7}"/>
    <dgm:cxn modelId="{0C2C891B-E324-4B43-B2AD-68A2AFA93401}" srcId="{2DBC1381-BF12-4D01-AAE4-1955E414AC6A}" destId="{D216F207-858A-46FE-8F24-1B796468E291}" srcOrd="6" destOrd="0" parTransId="{5448AF8E-1B17-43C1-AC41-311A89EE9338}" sibTransId="{9813C693-4CB8-4DA2-B770-DA93E17EE947}"/>
    <dgm:cxn modelId="{CA18EE21-EA32-4295-9B6E-B7EEDF61C68C}" srcId="{F6BA7161-2610-4FB5-A85C-44294A818592}" destId="{DEFEA871-32EF-44F8-B468-E903C2FB17C5}" srcOrd="0" destOrd="0" parTransId="{1AC687EC-3FC5-4EAA-BC75-6BD3A4992780}" sibTransId="{8F307646-37C1-4D77-A54A-EC3AC021711B}"/>
    <dgm:cxn modelId="{AD105A2E-3C8E-4F37-A6AD-19D31C0E462E}" type="presOf" srcId="{4ECD152B-FEF1-4A05-95CC-49FA4816AE56}" destId="{93E02F0F-8F16-4C0C-AF34-2793F185AA4B}" srcOrd="0" destOrd="2" presId="urn:microsoft.com/office/officeart/2005/8/layout/chevron1"/>
    <dgm:cxn modelId="{BB74802E-6667-4327-9B82-8586C92807D9}" type="presOf" srcId="{709FC65D-A694-4723-82C0-90955C61504D}" destId="{FD194B87-9039-4C12-B667-1D200AD92DB8}" srcOrd="0" destOrd="0" presId="urn:microsoft.com/office/officeart/2005/8/layout/chevron1"/>
    <dgm:cxn modelId="{E5AB7333-9087-4A64-98FE-C4B3773342A7}" srcId="{709FC65D-A694-4723-82C0-90955C61504D}" destId="{2B38F315-F211-4D8A-A610-2E457C11A300}" srcOrd="1" destOrd="0" parTransId="{A1C3FCE5-0E42-4509-A84E-DE352A434C7C}" sibTransId="{5C2F4D55-81AE-48CD-AE6A-383DC2324264}"/>
    <dgm:cxn modelId="{4D048338-CE7F-45AB-938A-9E4B951C7958}" type="presOf" srcId="{EB16711F-C1C4-4304-8EF2-51270E0DC935}" destId="{93E02F0F-8F16-4C0C-AF34-2793F185AA4B}" srcOrd="0" destOrd="0" presId="urn:microsoft.com/office/officeart/2005/8/layout/chevron1"/>
    <dgm:cxn modelId="{04D23E40-03EC-43BC-9126-F179E4B9DAD6}" srcId="{856C240C-450B-4454-8CA1-783CC0DEE283}" destId="{22286ACE-EE3F-4A1F-BC30-B55E7F4FE2B6}" srcOrd="0" destOrd="0" parTransId="{C4BC23BE-6199-4091-8BF1-82A916124F9B}" sibTransId="{7ED2F15F-C51B-4E51-9000-8D7ED23F0B2E}"/>
    <dgm:cxn modelId="{33491C44-F260-48E7-A847-091B36C37077}" srcId="{2DBC1381-BF12-4D01-AAE4-1955E414AC6A}" destId="{F6BA7161-2610-4FB5-A85C-44294A818592}" srcOrd="2" destOrd="0" parTransId="{890C144A-89F1-4663-AC3B-A69921EBE0CB}" sibTransId="{1E2616D1-9290-4AE3-A7FD-21ACA5D5D653}"/>
    <dgm:cxn modelId="{4AF34168-66D0-42D0-A7D5-51929BC37595}" type="presOf" srcId="{2D47F51D-CB6A-4EB1-AD4B-86CE9680DC99}" destId="{BC58636F-045E-440D-BF5D-7F3D2349FDBF}" srcOrd="0" destOrd="1" presId="urn:microsoft.com/office/officeart/2005/8/layout/chevron1"/>
    <dgm:cxn modelId="{26AD8168-518B-42AB-A9F5-7EC07D7B75E8}" type="presOf" srcId="{95200711-123B-4AA1-991F-B8E6C5107562}" destId="{93E02F0F-8F16-4C0C-AF34-2793F185AA4B}" srcOrd="0" destOrd="4" presId="urn:microsoft.com/office/officeart/2005/8/layout/chevron1"/>
    <dgm:cxn modelId="{72761D6B-0CAC-430B-AA24-2FD93F095C0D}" type="presOf" srcId="{D35C6FF4-D1F9-4103-8B07-5F00136B2810}" destId="{98876481-BA54-4EEC-B036-8356E87FEECA}" srcOrd="0" destOrd="0" presId="urn:microsoft.com/office/officeart/2005/8/layout/chevron1"/>
    <dgm:cxn modelId="{7242B56F-9935-4188-A008-30885D6937F8}" srcId="{91FB2973-1BB9-470E-BD3F-14E0BBA9A7F3}" destId="{A18EB73C-067C-4007-B272-F5B7A526AA8F}" srcOrd="0" destOrd="0" parTransId="{2DD7CD31-DBFE-4BE4-B975-4F6EF5BD18C9}" sibTransId="{EAA8A421-8838-4953-915E-4B3EA9E770A2}"/>
    <dgm:cxn modelId="{51765B52-B0BB-4BCB-BE62-A447AD1B7F2E}" type="presOf" srcId="{4E2FECA5-8D15-48CF-AC37-EB3EF99CB7E8}" destId="{1CAC7C33-5325-445A-8549-57CDB675C0B6}" srcOrd="0" destOrd="0" presId="urn:microsoft.com/office/officeart/2005/8/layout/chevron1"/>
    <dgm:cxn modelId="{F9EB697A-29D9-47AC-B405-933815B4091C}" srcId="{2DBC1381-BF12-4D01-AAE4-1955E414AC6A}" destId="{B6C17573-0517-4B76-A52C-37026AFB2F00}" srcOrd="1" destOrd="0" parTransId="{1F6D2326-0FE1-4AAB-9F59-2EE1530E59BD}" sibTransId="{F5250066-4D1E-4BB2-AA4D-31A8AEAE53FE}"/>
    <dgm:cxn modelId="{AD830283-0910-46E3-8B28-38D92CBB25E2}" srcId="{709FC65D-A694-4723-82C0-90955C61504D}" destId="{95200711-123B-4AA1-991F-B8E6C5107562}" srcOrd="4" destOrd="0" parTransId="{EAC7BDFB-73BB-40BF-8668-A6279215D49F}" sibTransId="{41127E56-AA31-43BE-90EF-B77CB764D0D3}"/>
    <dgm:cxn modelId="{B6375A84-1838-4A7B-99A2-701246E6C977}" srcId="{91FB2973-1BB9-470E-BD3F-14E0BBA9A7F3}" destId="{47E07096-5002-4C48-9ABC-C2F6970074BB}" srcOrd="1" destOrd="0" parTransId="{D5A01478-17DB-40AD-A65A-6A0FC7B4B6B0}" sibTransId="{BAA55C84-83CA-44F7-8119-B04913F45FD5}"/>
    <dgm:cxn modelId="{3D7E8D84-3971-41C0-808C-AE0E9F1AB793}" type="presOf" srcId="{D216F207-858A-46FE-8F24-1B796468E291}" destId="{2203DF95-0F72-4EB3-B1B4-FE30CB635E66}" srcOrd="0" destOrd="0" presId="urn:microsoft.com/office/officeart/2005/8/layout/chevron1"/>
    <dgm:cxn modelId="{E0E42B8B-5FC6-4843-84BD-165C373B7D21}" srcId="{2DBC1381-BF12-4D01-AAE4-1955E414AC6A}" destId="{91FB2973-1BB9-470E-BD3F-14E0BBA9A7F3}" srcOrd="4" destOrd="0" parTransId="{AD171E00-03E3-4DFF-B5E3-929DA5D7BD12}" sibTransId="{27208A4A-58A7-4E6A-BC74-821205E915F7}"/>
    <dgm:cxn modelId="{C36FBB91-F099-455C-B666-1FA05E047E92}" type="presOf" srcId="{B6C17573-0517-4B76-A52C-37026AFB2F00}" destId="{751DFDC4-07D4-4697-A607-84C7602928CD}" srcOrd="0" destOrd="0" presId="urn:microsoft.com/office/officeart/2005/8/layout/chevron1"/>
    <dgm:cxn modelId="{496B34A2-C27E-4509-8D40-AF8FFCF329D9}" srcId="{F6BA7161-2610-4FB5-A85C-44294A818592}" destId="{2D47F51D-CB6A-4EB1-AD4B-86CE9680DC99}" srcOrd="1" destOrd="0" parTransId="{804486D3-FBE4-4FE3-9E44-4F7C538BB69E}" sibTransId="{B8288EB9-51F3-42AC-9A62-21AB304B6D21}"/>
    <dgm:cxn modelId="{D73997A5-0D4F-4E68-A619-680271887CB5}" srcId="{2DBC1381-BF12-4D01-AAE4-1955E414AC6A}" destId="{929EE0A7-F3FE-4062-BA6D-5F5F3ED79F70}" srcOrd="0" destOrd="0" parTransId="{DB5B238D-7D18-4DA1-9A18-D359FBD655B1}" sibTransId="{147FB254-E5A0-4EF2-9267-7F47CEB5256D}"/>
    <dgm:cxn modelId="{9F47E6A8-3A2D-4C83-9460-34E74F3546CE}" type="presOf" srcId="{47E07096-5002-4C48-9ABC-C2F6970074BB}" destId="{69847B63-16F4-4C78-B807-99D820940CDD}" srcOrd="0" destOrd="1" presId="urn:microsoft.com/office/officeart/2005/8/layout/chevron1"/>
    <dgm:cxn modelId="{840F57AA-0EFB-4F0D-B818-A3939D2532EF}" type="presOf" srcId="{91FB2973-1BB9-470E-BD3F-14E0BBA9A7F3}" destId="{7D74A226-2B4A-488F-B348-ED4602488D5B}" srcOrd="0" destOrd="0" presId="urn:microsoft.com/office/officeart/2005/8/layout/chevron1"/>
    <dgm:cxn modelId="{A704B8B8-4D0D-4BC9-891A-0E3236011061}" srcId="{2DBC1381-BF12-4D01-AAE4-1955E414AC6A}" destId="{856C240C-450B-4454-8CA1-783CC0DEE283}" srcOrd="5" destOrd="0" parTransId="{1C9BD4B3-F27E-45BA-AAE7-37195485DC55}" sibTransId="{AAADEACA-5D1D-4F3F-A4A1-1AA8669CE065}"/>
    <dgm:cxn modelId="{D82D68B9-EB60-4BB3-80DA-A16EB5B14756}" type="presOf" srcId="{DEFEA871-32EF-44F8-B468-E903C2FB17C5}" destId="{BC58636F-045E-440D-BF5D-7F3D2349FDBF}" srcOrd="0" destOrd="0" presId="urn:microsoft.com/office/officeart/2005/8/layout/chevron1"/>
    <dgm:cxn modelId="{77915EBA-8873-4048-AAF7-68CC357970E0}" srcId="{2DBC1381-BF12-4D01-AAE4-1955E414AC6A}" destId="{709FC65D-A694-4723-82C0-90955C61504D}" srcOrd="3" destOrd="0" parTransId="{105036E6-71E0-4E5A-A38A-5CD128CF8DF2}" sibTransId="{F918E9B7-C719-4154-A37F-467F479F224A}"/>
    <dgm:cxn modelId="{531C4DBD-F4E9-4189-A994-10BB25A2A0B6}" type="presOf" srcId="{6D21C72A-DB6E-4C7A-917A-D479A4F33B3D}" destId="{BC58636F-045E-440D-BF5D-7F3D2349FDBF}" srcOrd="0" destOrd="3" presId="urn:microsoft.com/office/officeart/2005/8/layout/chevron1"/>
    <dgm:cxn modelId="{3B69DBC2-7473-4FD2-B358-472898F25DD3}" type="presOf" srcId="{929EE0A7-F3FE-4062-BA6D-5F5F3ED79F70}" destId="{E8949EAB-CEDD-4686-B55E-ACEC2780C5B2}" srcOrd="0" destOrd="0" presId="urn:microsoft.com/office/officeart/2005/8/layout/chevron1"/>
    <dgm:cxn modelId="{846500CA-9716-487E-B0D6-34C259D18B11}" srcId="{B6C17573-0517-4B76-A52C-37026AFB2F00}" destId="{4E2FECA5-8D15-48CF-AC37-EB3EF99CB7E8}" srcOrd="0" destOrd="0" parTransId="{40DDFD2E-03AE-4B60-9CEE-DD0C0BEE2987}" sibTransId="{37925082-3D12-4008-9646-A5E0C71E8BA1}"/>
    <dgm:cxn modelId="{864A02CB-98E3-48DF-9119-6128372103A8}" type="presOf" srcId="{8A5BD111-E15C-4EA9-8C1D-73B163A3D334}" destId="{E0EFF4EB-D827-42EF-A083-CF39AACD8573}" srcOrd="0" destOrd="0" presId="urn:microsoft.com/office/officeart/2005/8/layout/chevron1"/>
    <dgm:cxn modelId="{149242CC-7F18-46B8-B524-0899BF3C641B}" srcId="{F6BA7161-2610-4FB5-A85C-44294A818592}" destId="{6D21C72A-DB6E-4C7A-917A-D479A4F33B3D}" srcOrd="3" destOrd="0" parTransId="{BC1D20DE-9B24-4120-87D9-1A279645496C}" sibTransId="{B3DA7918-70B9-4393-B865-BF69873AEC2D}"/>
    <dgm:cxn modelId="{083A98D4-5278-4646-91C3-E1527C37ABBE}" type="presOf" srcId="{22286ACE-EE3F-4A1F-BC30-B55E7F4FE2B6}" destId="{6813B9D8-A328-4842-B46C-587B17119704}" srcOrd="0" destOrd="0" presId="urn:microsoft.com/office/officeart/2005/8/layout/chevron1"/>
    <dgm:cxn modelId="{F1FEA0D9-F49F-445E-B374-2577ED0C3269}" type="presOf" srcId="{2B38F315-F211-4D8A-A610-2E457C11A300}" destId="{93E02F0F-8F16-4C0C-AF34-2793F185AA4B}" srcOrd="0" destOrd="1" presId="urn:microsoft.com/office/officeart/2005/8/layout/chevron1"/>
    <dgm:cxn modelId="{14AC5FDC-7A73-4761-A5CD-CEA2FE9442AB}" type="presOf" srcId="{CEE6A24A-6ED5-4FA7-AED5-8BC707287960}" destId="{BC58636F-045E-440D-BF5D-7F3D2349FDBF}" srcOrd="0" destOrd="2" presId="urn:microsoft.com/office/officeart/2005/8/layout/chevron1"/>
    <dgm:cxn modelId="{0427CFE5-C0FF-414A-BCD7-DDF57E83ADF6}" type="presOf" srcId="{2DBC1381-BF12-4D01-AAE4-1955E414AC6A}" destId="{387EE5CA-8923-48A0-BA94-AD344F4AA878}" srcOrd="0" destOrd="0" presId="urn:microsoft.com/office/officeart/2005/8/layout/chevron1"/>
    <dgm:cxn modelId="{9D069CE9-750C-4E1D-95E9-A9EE45489E6E}" type="presOf" srcId="{F6BA7161-2610-4FB5-A85C-44294A818592}" destId="{48C59B18-7ADA-4FBB-9123-95931A9608EF}" srcOrd="0" destOrd="0" presId="urn:microsoft.com/office/officeart/2005/8/layout/chevron1"/>
    <dgm:cxn modelId="{D6D29CE9-E4CD-4C74-991C-F7286DDDC27D}" type="presOf" srcId="{A18EB73C-067C-4007-B272-F5B7A526AA8F}" destId="{69847B63-16F4-4C78-B807-99D820940CDD}" srcOrd="0" destOrd="0" presId="urn:microsoft.com/office/officeart/2005/8/layout/chevron1"/>
    <dgm:cxn modelId="{CD62E6F0-676E-4065-AC66-555E8723FFF9}" srcId="{D216F207-858A-46FE-8F24-1B796468E291}" destId="{D35C6FF4-D1F9-4103-8B07-5F00136B2810}" srcOrd="0" destOrd="0" parTransId="{01B88711-31FE-4124-BEDB-AB7240A5492C}" sibTransId="{DF51CAEA-4F20-4CFF-8F1F-D147CC0121FA}"/>
    <dgm:cxn modelId="{D5EB70F3-36C0-4CA0-87FC-902692201798}" type="presOf" srcId="{EC29B23F-B6C0-4032-A861-317927B6D8E8}" destId="{93E02F0F-8F16-4C0C-AF34-2793F185AA4B}" srcOrd="0" destOrd="3" presId="urn:microsoft.com/office/officeart/2005/8/layout/chevron1"/>
    <dgm:cxn modelId="{BBE27DF6-D0DA-45F2-8B5F-518A720D0F36}" type="presOf" srcId="{856C240C-450B-4454-8CA1-783CC0DEE283}" destId="{029EA583-AF34-444D-A724-A286252F5082}" srcOrd="0" destOrd="0" presId="urn:microsoft.com/office/officeart/2005/8/layout/chevron1"/>
    <dgm:cxn modelId="{D0FC61FF-04B0-41CA-A527-6520CC595895}" srcId="{709FC65D-A694-4723-82C0-90955C61504D}" destId="{4ECD152B-FEF1-4A05-95CC-49FA4816AE56}" srcOrd="2" destOrd="0" parTransId="{2B35F8A7-0685-4359-BB5E-8FE27B9E990F}" sibTransId="{3D40F6A4-E696-436B-9E07-C14E657D0BD6}"/>
    <dgm:cxn modelId="{F06EB1CA-E84C-4433-AF30-50B5DDF6E897}" type="presParOf" srcId="{387EE5CA-8923-48A0-BA94-AD344F4AA878}" destId="{C293FA4B-D584-482B-8C14-5C0BA5793A82}" srcOrd="0" destOrd="0" presId="urn:microsoft.com/office/officeart/2005/8/layout/chevron1"/>
    <dgm:cxn modelId="{356861C0-42D8-413A-BEBA-7D63F6B03DBC}" type="presParOf" srcId="{C293FA4B-D584-482B-8C14-5C0BA5793A82}" destId="{E8949EAB-CEDD-4686-B55E-ACEC2780C5B2}" srcOrd="0" destOrd="0" presId="urn:microsoft.com/office/officeart/2005/8/layout/chevron1"/>
    <dgm:cxn modelId="{7B4CE046-288E-40EA-A7AB-688558DA62E3}" type="presParOf" srcId="{C293FA4B-D584-482B-8C14-5C0BA5793A82}" destId="{E0EFF4EB-D827-42EF-A083-CF39AACD8573}" srcOrd="1" destOrd="0" presId="urn:microsoft.com/office/officeart/2005/8/layout/chevron1"/>
    <dgm:cxn modelId="{704243B6-E17A-4A18-B0D1-6CE3D58BB4A7}" type="presParOf" srcId="{387EE5CA-8923-48A0-BA94-AD344F4AA878}" destId="{6F13C28B-E683-4D44-AEF9-B5D3B97BD01E}" srcOrd="1" destOrd="0" presId="urn:microsoft.com/office/officeart/2005/8/layout/chevron1"/>
    <dgm:cxn modelId="{2CBE1536-6CDD-409A-8446-198A74D54CD7}" type="presParOf" srcId="{387EE5CA-8923-48A0-BA94-AD344F4AA878}" destId="{0D5F4E5C-2ADA-486D-9FBF-850DACF4809B}" srcOrd="2" destOrd="0" presId="urn:microsoft.com/office/officeart/2005/8/layout/chevron1"/>
    <dgm:cxn modelId="{15BAFED5-AF38-4809-B2CA-80E4EAD45F1A}" type="presParOf" srcId="{0D5F4E5C-2ADA-486D-9FBF-850DACF4809B}" destId="{751DFDC4-07D4-4697-A607-84C7602928CD}" srcOrd="0" destOrd="0" presId="urn:microsoft.com/office/officeart/2005/8/layout/chevron1"/>
    <dgm:cxn modelId="{BAD344C8-2DA5-4EC0-9A96-6DD13F658CDF}" type="presParOf" srcId="{0D5F4E5C-2ADA-486D-9FBF-850DACF4809B}" destId="{1CAC7C33-5325-445A-8549-57CDB675C0B6}" srcOrd="1" destOrd="0" presId="urn:microsoft.com/office/officeart/2005/8/layout/chevron1"/>
    <dgm:cxn modelId="{B4D0C0C5-3F94-4487-8D17-96E9AD5E6FF5}" type="presParOf" srcId="{387EE5CA-8923-48A0-BA94-AD344F4AA878}" destId="{D0AA38A8-7B6B-4DE5-A02D-DDB62907A2CC}" srcOrd="3" destOrd="0" presId="urn:microsoft.com/office/officeart/2005/8/layout/chevron1"/>
    <dgm:cxn modelId="{00B2DD13-392F-476C-8D71-953C8B6FA99B}" type="presParOf" srcId="{387EE5CA-8923-48A0-BA94-AD344F4AA878}" destId="{2CF05288-39EF-40E6-BD8B-F2DC7801551C}" srcOrd="4" destOrd="0" presId="urn:microsoft.com/office/officeart/2005/8/layout/chevron1"/>
    <dgm:cxn modelId="{C5309E5F-188D-41E7-86E3-9263041B9E13}" type="presParOf" srcId="{2CF05288-39EF-40E6-BD8B-F2DC7801551C}" destId="{48C59B18-7ADA-4FBB-9123-95931A9608EF}" srcOrd="0" destOrd="0" presId="urn:microsoft.com/office/officeart/2005/8/layout/chevron1"/>
    <dgm:cxn modelId="{58C9DC9C-7E80-4A55-B06D-20EFC39AC94A}" type="presParOf" srcId="{2CF05288-39EF-40E6-BD8B-F2DC7801551C}" destId="{BC58636F-045E-440D-BF5D-7F3D2349FDBF}" srcOrd="1" destOrd="0" presId="urn:microsoft.com/office/officeart/2005/8/layout/chevron1"/>
    <dgm:cxn modelId="{4BBB995E-ED54-4092-B01E-DCE9FCCA3606}" type="presParOf" srcId="{387EE5CA-8923-48A0-BA94-AD344F4AA878}" destId="{054BCC72-1BB1-4D03-8814-6D651AC2C77D}" srcOrd="5" destOrd="0" presId="urn:microsoft.com/office/officeart/2005/8/layout/chevron1"/>
    <dgm:cxn modelId="{C3DD0EC8-4D68-448D-AE31-109FE1FD51DD}" type="presParOf" srcId="{387EE5CA-8923-48A0-BA94-AD344F4AA878}" destId="{67AE5F52-9F7A-4747-9711-18D6ACC4708B}" srcOrd="6" destOrd="0" presId="urn:microsoft.com/office/officeart/2005/8/layout/chevron1"/>
    <dgm:cxn modelId="{03D0D060-AE37-44DE-8091-D0DA7F6CF48D}" type="presParOf" srcId="{67AE5F52-9F7A-4747-9711-18D6ACC4708B}" destId="{FD194B87-9039-4C12-B667-1D200AD92DB8}" srcOrd="0" destOrd="0" presId="urn:microsoft.com/office/officeart/2005/8/layout/chevron1"/>
    <dgm:cxn modelId="{2B2782DA-2C98-422E-BFC5-E7C6C097F745}" type="presParOf" srcId="{67AE5F52-9F7A-4747-9711-18D6ACC4708B}" destId="{93E02F0F-8F16-4C0C-AF34-2793F185AA4B}" srcOrd="1" destOrd="0" presId="urn:microsoft.com/office/officeart/2005/8/layout/chevron1"/>
    <dgm:cxn modelId="{AC7B0DCA-F685-4A0C-A741-8FDEA432EF55}" type="presParOf" srcId="{387EE5CA-8923-48A0-BA94-AD344F4AA878}" destId="{8BCB896E-57DF-4F41-94F5-B163EBB601DA}" srcOrd="7" destOrd="0" presId="urn:microsoft.com/office/officeart/2005/8/layout/chevron1"/>
    <dgm:cxn modelId="{A95CCD29-205B-4FEA-BBBA-27743851F7B0}" type="presParOf" srcId="{387EE5CA-8923-48A0-BA94-AD344F4AA878}" destId="{923B98AA-063A-4992-8D05-89045C8BE973}" srcOrd="8" destOrd="0" presId="urn:microsoft.com/office/officeart/2005/8/layout/chevron1"/>
    <dgm:cxn modelId="{AAD894F7-4638-4FCD-BAB4-EA6BDE7F2CBA}" type="presParOf" srcId="{923B98AA-063A-4992-8D05-89045C8BE973}" destId="{7D74A226-2B4A-488F-B348-ED4602488D5B}" srcOrd="0" destOrd="0" presId="urn:microsoft.com/office/officeart/2005/8/layout/chevron1"/>
    <dgm:cxn modelId="{5BE60AA2-B9F2-47CF-A7C3-2C5E61E3090B}" type="presParOf" srcId="{923B98AA-063A-4992-8D05-89045C8BE973}" destId="{69847B63-16F4-4C78-B807-99D820940CDD}" srcOrd="1" destOrd="0" presId="urn:microsoft.com/office/officeart/2005/8/layout/chevron1"/>
    <dgm:cxn modelId="{2379F95B-6CA8-49D2-AA81-D7E4218B9908}" type="presParOf" srcId="{387EE5CA-8923-48A0-BA94-AD344F4AA878}" destId="{B5558DAC-2D27-4611-A2D4-3F27C8C99AD3}" srcOrd="9" destOrd="0" presId="urn:microsoft.com/office/officeart/2005/8/layout/chevron1"/>
    <dgm:cxn modelId="{866451AA-31AF-48FA-B2C0-37D058DCB304}" type="presParOf" srcId="{387EE5CA-8923-48A0-BA94-AD344F4AA878}" destId="{67A22295-2C30-4EFD-9BE3-0CBF6F553F40}" srcOrd="10" destOrd="0" presId="urn:microsoft.com/office/officeart/2005/8/layout/chevron1"/>
    <dgm:cxn modelId="{76183C9D-A394-41E8-8417-C43EC0909627}" type="presParOf" srcId="{67A22295-2C30-4EFD-9BE3-0CBF6F553F40}" destId="{029EA583-AF34-444D-A724-A286252F5082}" srcOrd="0" destOrd="0" presId="urn:microsoft.com/office/officeart/2005/8/layout/chevron1"/>
    <dgm:cxn modelId="{9AE7EEF7-D177-4AA8-B305-12B345CC2431}" type="presParOf" srcId="{67A22295-2C30-4EFD-9BE3-0CBF6F553F40}" destId="{6813B9D8-A328-4842-B46C-587B17119704}" srcOrd="1" destOrd="0" presId="urn:microsoft.com/office/officeart/2005/8/layout/chevron1"/>
    <dgm:cxn modelId="{297CB1AD-C26D-4639-AD49-FAB056B84BBC}" type="presParOf" srcId="{387EE5CA-8923-48A0-BA94-AD344F4AA878}" destId="{15EAD70F-3FD1-46DD-8C79-C84CA1952B18}" srcOrd="11" destOrd="0" presId="urn:microsoft.com/office/officeart/2005/8/layout/chevron1"/>
    <dgm:cxn modelId="{491F04A5-1BD8-46CD-A246-2F3C1AFDC3E2}" type="presParOf" srcId="{387EE5CA-8923-48A0-BA94-AD344F4AA878}" destId="{3FF984D2-DF0F-4E35-A304-51785B9ADB4C}" srcOrd="12" destOrd="0" presId="urn:microsoft.com/office/officeart/2005/8/layout/chevron1"/>
    <dgm:cxn modelId="{FA90907A-9CE2-440D-BCCB-8E091998074F}" type="presParOf" srcId="{3FF984D2-DF0F-4E35-A304-51785B9ADB4C}" destId="{2203DF95-0F72-4EB3-B1B4-FE30CB635E66}" srcOrd="0" destOrd="0" presId="urn:microsoft.com/office/officeart/2005/8/layout/chevron1"/>
    <dgm:cxn modelId="{66C213D2-B7D6-468A-B3C6-B80DA9E5ABAA}" type="presParOf" srcId="{3FF984D2-DF0F-4E35-A304-51785B9ADB4C}" destId="{98876481-BA54-4EEC-B036-8356E87FEEC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49EAB-CEDD-4686-B55E-ACEC2780C5B2}">
      <dsp:nvSpPr>
        <dsp:cNvPr id="0" name=""/>
        <dsp:cNvSpPr/>
      </dsp:nvSpPr>
      <dsp:spPr>
        <a:xfrm>
          <a:off x="1114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1995</a:t>
          </a:r>
          <a:endParaRPr lang="he-IL" sz="2400" kern="1200" dirty="0"/>
        </a:p>
      </dsp:txBody>
      <dsp:txXfrm>
        <a:off x="278791" y="939117"/>
        <a:ext cx="833032" cy="555354"/>
      </dsp:txXfrm>
    </dsp:sp>
    <dsp:sp modelId="{E0EFF4EB-D827-42EF-A083-CF39AACD8573}">
      <dsp:nvSpPr>
        <dsp:cNvPr id="0" name=""/>
        <dsp:cNvSpPr/>
      </dsp:nvSpPr>
      <dsp:spPr>
        <a:xfrm>
          <a:off x="1114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Developed at Netscape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14" y="1563891"/>
        <a:ext cx="1110709" cy="1560990"/>
      </dsp:txXfrm>
    </dsp:sp>
    <dsp:sp modelId="{751DFDC4-07D4-4697-A607-84C7602928CD}">
      <dsp:nvSpPr>
        <dsp:cNvPr id="0" name=""/>
        <dsp:cNvSpPr/>
      </dsp:nvSpPr>
      <dsp:spPr>
        <a:xfrm>
          <a:off x="1173501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1997</a:t>
          </a:r>
          <a:endParaRPr lang="he-IL" sz="2400" kern="1200" dirty="0"/>
        </a:p>
      </dsp:txBody>
      <dsp:txXfrm>
        <a:off x="1451178" y="939117"/>
        <a:ext cx="833032" cy="555354"/>
      </dsp:txXfrm>
    </dsp:sp>
    <dsp:sp modelId="{1CAC7C33-5325-445A-8549-57CDB675C0B6}">
      <dsp:nvSpPr>
        <dsp:cNvPr id="0" name=""/>
        <dsp:cNvSpPr/>
      </dsp:nvSpPr>
      <dsp:spPr>
        <a:xfrm>
          <a:off x="1173501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ECMAScript 1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73501" y="1563891"/>
        <a:ext cx="1110709" cy="1560990"/>
      </dsp:txXfrm>
    </dsp:sp>
    <dsp:sp modelId="{48C59B18-7ADA-4FBB-9123-95931A9608EF}">
      <dsp:nvSpPr>
        <dsp:cNvPr id="0" name=""/>
        <dsp:cNvSpPr/>
      </dsp:nvSpPr>
      <dsp:spPr>
        <a:xfrm>
          <a:off x="2345887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1999</a:t>
          </a:r>
          <a:endParaRPr lang="he-IL" sz="2400" kern="1200" dirty="0"/>
        </a:p>
      </dsp:txBody>
      <dsp:txXfrm>
        <a:off x="2623564" y="939117"/>
        <a:ext cx="833032" cy="555354"/>
      </dsp:txXfrm>
    </dsp:sp>
    <dsp:sp modelId="{BC58636F-045E-440D-BF5D-7F3D2349FDBF}">
      <dsp:nvSpPr>
        <dsp:cNvPr id="0" name=""/>
        <dsp:cNvSpPr/>
      </dsp:nvSpPr>
      <dsp:spPr>
        <a:xfrm>
          <a:off x="2345887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ES3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Regex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New control statements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try/catch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2345887" y="1563891"/>
        <a:ext cx="1110709" cy="1560990"/>
      </dsp:txXfrm>
    </dsp:sp>
    <dsp:sp modelId="{FD194B87-9039-4C12-B667-1D200AD92DB8}">
      <dsp:nvSpPr>
        <dsp:cNvPr id="0" name=""/>
        <dsp:cNvSpPr/>
      </dsp:nvSpPr>
      <dsp:spPr>
        <a:xfrm>
          <a:off x="3518274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2009</a:t>
          </a:r>
          <a:endParaRPr lang="he-IL" sz="2400" kern="1200" dirty="0"/>
        </a:p>
      </dsp:txBody>
      <dsp:txXfrm>
        <a:off x="3795951" y="939117"/>
        <a:ext cx="833032" cy="555354"/>
      </dsp:txXfrm>
    </dsp:sp>
    <dsp:sp modelId="{93E02F0F-8F16-4C0C-AF34-2793F185AA4B}">
      <dsp:nvSpPr>
        <dsp:cNvPr id="0" name=""/>
        <dsp:cNvSpPr/>
      </dsp:nvSpPr>
      <dsp:spPr>
        <a:xfrm>
          <a:off x="3518274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Strict mode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JSON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Properties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Maximum support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3518274" y="1563891"/>
        <a:ext cx="1110709" cy="1560990"/>
      </dsp:txXfrm>
    </dsp:sp>
    <dsp:sp modelId="{7D74A226-2B4A-488F-B348-ED4602488D5B}">
      <dsp:nvSpPr>
        <dsp:cNvPr id="0" name=""/>
        <dsp:cNvSpPr/>
      </dsp:nvSpPr>
      <dsp:spPr>
        <a:xfrm>
          <a:off x="4690661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2015</a:t>
          </a:r>
          <a:endParaRPr lang="he-IL" sz="2400" kern="1200" dirty="0"/>
        </a:p>
      </dsp:txBody>
      <dsp:txXfrm>
        <a:off x="4968338" y="939117"/>
        <a:ext cx="833032" cy="555354"/>
      </dsp:txXfrm>
    </dsp:sp>
    <dsp:sp modelId="{69847B63-16F4-4C78-B807-99D820940CDD}">
      <dsp:nvSpPr>
        <dsp:cNvPr id="0" name=""/>
        <dsp:cNvSpPr/>
      </dsp:nvSpPr>
      <dsp:spPr>
        <a:xfrm>
          <a:off x="4690661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ES6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A.K.A ECMAScript 2015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4690661" y="1563891"/>
        <a:ext cx="1110709" cy="1560990"/>
      </dsp:txXfrm>
    </dsp:sp>
    <dsp:sp modelId="{029EA583-AF34-444D-A724-A286252F5082}">
      <dsp:nvSpPr>
        <dsp:cNvPr id="0" name=""/>
        <dsp:cNvSpPr/>
      </dsp:nvSpPr>
      <dsp:spPr>
        <a:xfrm>
          <a:off x="5863048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2016</a:t>
          </a:r>
          <a:endParaRPr lang="he-IL" sz="2400" kern="1200" dirty="0"/>
        </a:p>
      </dsp:txBody>
      <dsp:txXfrm>
        <a:off x="6140725" y="939117"/>
        <a:ext cx="833032" cy="555354"/>
      </dsp:txXfrm>
    </dsp:sp>
    <dsp:sp modelId="{6813B9D8-A328-4842-B46C-587B17119704}">
      <dsp:nvSpPr>
        <dsp:cNvPr id="0" name=""/>
        <dsp:cNvSpPr/>
      </dsp:nvSpPr>
      <dsp:spPr>
        <a:xfrm>
          <a:off x="5863048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ES7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5863048" y="1563891"/>
        <a:ext cx="1110709" cy="1560990"/>
      </dsp:txXfrm>
    </dsp:sp>
    <dsp:sp modelId="{2203DF95-0F72-4EB3-B1B4-FE30CB635E66}">
      <dsp:nvSpPr>
        <dsp:cNvPr id="0" name=""/>
        <dsp:cNvSpPr/>
      </dsp:nvSpPr>
      <dsp:spPr>
        <a:xfrm>
          <a:off x="7035434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2017</a:t>
          </a:r>
          <a:endParaRPr lang="he-IL" sz="2400" kern="1200" dirty="0"/>
        </a:p>
      </dsp:txBody>
      <dsp:txXfrm>
        <a:off x="7313111" y="939117"/>
        <a:ext cx="833032" cy="555354"/>
      </dsp:txXfrm>
    </dsp:sp>
    <dsp:sp modelId="{98876481-BA54-4EEC-B036-8356E87FEECA}">
      <dsp:nvSpPr>
        <dsp:cNvPr id="0" name=""/>
        <dsp:cNvSpPr/>
      </dsp:nvSpPr>
      <dsp:spPr>
        <a:xfrm>
          <a:off x="7035434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ES8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7035434" y="1563891"/>
        <a:ext cx="1110709" cy="156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50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ECMAScript 6/7/8</a:t>
            </a:r>
            <a:br>
              <a:rPr lang="en-US" sz="5400" dirty="0"/>
            </a:br>
            <a:r>
              <a:rPr lang="en-US" sz="3600" dirty="0" err="1"/>
              <a:t>ori</a:t>
            </a:r>
            <a:r>
              <a:rPr lang="en-US" sz="3600" dirty="0"/>
              <a:t> calvo</a:t>
            </a:r>
            <a:br>
              <a:rPr lang="en-US" sz="3600" dirty="0"/>
            </a:br>
            <a:r>
              <a:rPr lang="en-US" sz="3600" dirty="0" err="1"/>
              <a:t>trainologic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5BBA-9036-4D46-BE9B-96AE92F6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without breaking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81B8F-8903-4161-83B9-4E640DA0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0E4A-0F83-4EE0-8B70-F71D859C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D1659-EE02-46FE-8B36-2C3B7244A0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does not complain about</a:t>
            </a:r>
          </a:p>
          <a:p>
            <a:pPr lvl="1"/>
            <a:r>
              <a:rPr lang="en-US" dirty="0"/>
              <a:t>Changing a string</a:t>
            </a:r>
          </a:p>
          <a:p>
            <a:pPr lvl="1"/>
            <a:r>
              <a:rPr lang="en-US" dirty="0"/>
              <a:t>Deleting global variable</a:t>
            </a:r>
          </a:p>
          <a:p>
            <a:pPr lvl="1"/>
            <a:r>
              <a:rPr lang="en-US" dirty="0"/>
              <a:t>Changing the value of undefined</a:t>
            </a:r>
          </a:p>
          <a:p>
            <a:r>
              <a:rPr lang="en-US" dirty="0"/>
              <a:t>“use strict” (A.K.A strict mode)</a:t>
            </a:r>
          </a:p>
          <a:p>
            <a:pPr lvl="1"/>
            <a:r>
              <a:rPr lang="en-US" dirty="0"/>
              <a:t>Exception is thrown for all above scenarios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539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2E1C-D948-4215-834F-184ADDC8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Scoped Variables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E728F-7C91-4A49-A605-20B35909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6ACD1-178D-483F-8FBB-5D283EB0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175B02-B903-4F6F-926F-ED80D7A604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2DB44-A336-407F-AADA-FAB807329750}"/>
              </a:ext>
            </a:extLst>
          </p:cNvPr>
          <p:cNvSpPr/>
          <p:nvPr/>
        </p:nvSpPr>
        <p:spPr>
          <a:xfrm>
            <a:off x="2286000" y="2674692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 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013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7A63-DF44-4785-B8E8-3634F46F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const/let don’t hoist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7E6EE-BEA3-46F8-BFF1-6B77EBC0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5F4E4-1E4E-4980-9F59-E8D5361E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817BCA-46DC-4C87-BDBF-29E121219A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example as before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8B1CD-D51B-4B20-8435-720B52115B30}"/>
              </a:ext>
            </a:extLst>
          </p:cNvPr>
          <p:cNvSpPr/>
          <p:nvPr/>
        </p:nvSpPr>
        <p:spPr>
          <a:xfrm>
            <a:off x="2286000" y="2674692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4389C1-7DA1-4839-88CD-7A430B3DE2F7}"/>
              </a:ext>
            </a:extLst>
          </p:cNvPr>
          <p:cNvSpPr/>
          <p:nvPr/>
        </p:nvSpPr>
        <p:spPr>
          <a:xfrm>
            <a:off x="377952" y="3429000"/>
            <a:ext cx="1385736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Exception: num is not defined</a:t>
            </a:r>
            <a:endParaRPr lang="he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226C56-A843-496A-88A1-8BA54EFF30B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63688" y="3717032"/>
            <a:ext cx="1152128" cy="2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4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AA94-8DA1-46F4-A55A-A3328DF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inside for loop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0CE45-93DB-4426-84FC-957AA3EE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F21E0-CB49-4D46-AC67-7ECB92CA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005C91-9821-409C-8027-0FD0C24C3F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9555C0-C863-4D77-B0C4-4D55F3E67B19}"/>
              </a:ext>
            </a:extLst>
          </p:cNvPr>
          <p:cNvSpPr/>
          <p:nvPr/>
        </p:nvSpPr>
        <p:spPr>
          <a:xfrm>
            <a:off x="2286000" y="2348880"/>
            <a:ext cx="4878288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"Task #"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completed"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593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32DB-2E38-4B80-8D40-F831E37C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?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FEAD4-8870-4AAA-8B41-25624FBD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5D33-C3F1-4A7F-B433-F7AA6876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ED520-9944-466E-90CB-A1C5B8D5AF14}"/>
              </a:ext>
            </a:extLst>
          </p:cNvPr>
          <p:cNvSpPr/>
          <p:nvPr/>
        </p:nvSpPr>
        <p:spPr>
          <a:xfrm>
            <a:off x="2286000" y="2348880"/>
            <a:ext cx="4878288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"Task #"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completed"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A90326-D0F3-4696-A1BC-BC5108C38407}"/>
              </a:ext>
            </a:extLst>
          </p:cNvPr>
          <p:cNvSpPr/>
          <p:nvPr/>
        </p:nvSpPr>
        <p:spPr>
          <a:xfrm>
            <a:off x="377952" y="3429000"/>
            <a:ext cx="1385736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Use let instead of var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4ADA09-AF2E-434F-80FE-0B60474A480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63688" y="2924944"/>
            <a:ext cx="1296144" cy="1080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82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004B-8FC2-4E12-9A2D-8886D1DF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use which ?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ED8CF-45DC-46C8-B0FE-021551AD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BC2B4-DE95-4A77-B1BD-648E3C56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B14F02-1DB0-4F5A-8CE9-D3BCE017FE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 by default</a:t>
            </a:r>
          </a:p>
          <a:p>
            <a:r>
              <a:rPr lang="en-US" dirty="0"/>
              <a:t>let otherwise</a:t>
            </a:r>
          </a:p>
          <a:p>
            <a:r>
              <a:rPr lang="en-US" dirty="0"/>
              <a:t>var for legacy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6423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BF9A-F1A7-4828-BAF2-F3C1801D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ES5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33645-A464-425B-9FAB-9AED192C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77AD8-95F2-4E10-A2AC-CA87D27C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660E06-D5FD-44C2-B07C-D79BDB649F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simple way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02A657-1C66-4915-9730-BF9CA17F97B1}"/>
              </a:ext>
            </a:extLst>
          </p:cNvPr>
          <p:cNvSpPr/>
          <p:nvPr/>
        </p:nvSpPr>
        <p:spPr>
          <a:xfrm>
            <a:off x="3023828" y="2348880"/>
            <a:ext cx="309634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y);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(dx,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x += dx;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y +=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b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endParaRPr lang="he-IL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A577F0-B040-4E97-9833-C180B75F3EB6}"/>
              </a:ext>
            </a:extLst>
          </p:cNvPr>
          <p:cNvSpPr/>
          <p:nvPr/>
        </p:nvSpPr>
        <p:spPr>
          <a:xfrm>
            <a:off x="276554" y="3157497"/>
            <a:ext cx="1559142" cy="12796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x,y</a:t>
            </a:r>
            <a:r>
              <a:rPr lang="en-US" dirty="0"/>
              <a:t> cannot be accessed from the outside world</a:t>
            </a:r>
            <a:endParaRPr lang="he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34CBB2-9A21-4C83-921A-0EC2A9EACF6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35696" y="2564904"/>
            <a:ext cx="2304256" cy="1232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4B3F10-D5FC-46A6-A925-E7FAC9C8B565}"/>
              </a:ext>
            </a:extLst>
          </p:cNvPr>
          <p:cNvSpPr/>
          <p:nvPr/>
        </p:nvSpPr>
        <p:spPr>
          <a:xfrm>
            <a:off x="6663538" y="3064532"/>
            <a:ext cx="1796893" cy="1444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dump, move are duplicated for every new Point object</a:t>
            </a:r>
            <a:endParaRPr lang="he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214156-39E6-4AF4-B720-499C098B1CB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796136" y="3786826"/>
            <a:ext cx="867402" cy="2378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72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213C-1234-48A4-A0E2-DC5F5D0D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ES5 (prototype based)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5931F-0900-49BB-BE9F-38E76C16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5BE1A-3417-44A5-B249-F8480FC9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3A2A2-40D3-4FD2-9942-FAA041F0F32D}"/>
              </a:ext>
            </a:extLst>
          </p:cNvPr>
          <p:cNvSpPr/>
          <p:nvPr/>
        </p:nvSpPr>
        <p:spPr>
          <a:xfrm>
            <a:off x="2574240" y="1988840"/>
            <a:ext cx="423021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.prototype.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true</a:t>
            </a:r>
            <a:endParaRPr lang="he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4BDED-F68A-4421-AAD3-1ED2D2655010}"/>
              </a:ext>
            </a:extLst>
          </p:cNvPr>
          <p:cNvSpPr/>
          <p:nvPr/>
        </p:nvSpPr>
        <p:spPr>
          <a:xfrm>
            <a:off x="276554" y="3157496"/>
            <a:ext cx="1847174" cy="17116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Must use this to share data between constructor and prototype functions</a:t>
            </a:r>
            <a:endParaRPr lang="he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50EDB3-2795-4A63-A44D-F37C5384F75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3728" y="2420888"/>
            <a:ext cx="720080" cy="1592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F20344-5372-4CD1-8748-50CFA62132B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3728" y="3861048"/>
            <a:ext cx="1847174" cy="152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23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2E3C-C181-4AF7-98C0-72B85D95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ES6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A8A96-16DD-4296-8EA1-D66464AC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299A7-F1D4-4910-8A82-D8A2E10F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EAFE0-1538-423D-9F97-6BC9E330B74E}"/>
              </a:ext>
            </a:extLst>
          </p:cNvPr>
          <p:cNvSpPr/>
          <p:nvPr/>
        </p:nvSpPr>
        <p:spPr>
          <a:xfrm>
            <a:off x="2286000" y="1916832"/>
            <a:ext cx="4572000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true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0107DB-E5C6-4396-A472-54DF93ACAE5E}"/>
              </a:ext>
            </a:extLst>
          </p:cNvPr>
          <p:cNvSpPr/>
          <p:nvPr/>
        </p:nvSpPr>
        <p:spPr>
          <a:xfrm>
            <a:off x="276554" y="3157497"/>
            <a:ext cx="127111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Syntactic sugar over prototype based code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6894B8-2309-4A76-9E80-AEC5C78D334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47664" y="2204865"/>
            <a:ext cx="1008112" cy="1447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8410ED-BA75-4433-B541-0C6136E3DEB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547664" y="3652797"/>
            <a:ext cx="1008112" cy="136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45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60E9-7E22-4FAA-A467-92BD3081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design bug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95B83-BD54-4111-BEE1-AF258131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F623-4A5F-41A5-BEA2-3D179971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84451-4CBA-4A88-A729-925AEACFFC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5321D-862E-4781-8F6C-ED5D09B80AF7}"/>
              </a:ext>
            </a:extLst>
          </p:cNvPr>
          <p:cNvSpPr/>
          <p:nvPr/>
        </p:nvSpPr>
        <p:spPr>
          <a:xfrm>
            <a:off x="2511002" y="2259917"/>
            <a:ext cx="4121996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undefined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93476F-B0AE-406A-BD21-C7E53F616FD3}"/>
              </a:ext>
            </a:extLst>
          </p:cNvPr>
          <p:cNvSpPr/>
          <p:nvPr/>
        </p:nvSpPr>
        <p:spPr>
          <a:xfrm>
            <a:off x="6780955" y="2852936"/>
            <a:ext cx="839062" cy="7035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lost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B18A74-9A17-41B4-B1F1-78060828D3C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04048" y="3204712"/>
            <a:ext cx="1776907" cy="1011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D71D19-2BD2-48A9-8A69-AF4F4F440EEB}"/>
              </a:ext>
            </a:extLst>
          </p:cNvPr>
          <p:cNvSpPr/>
          <p:nvPr/>
        </p:nvSpPr>
        <p:spPr>
          <a:xfrm>
            <a:off x="533400" y="3789041"/>
            <a:ext cx="1590328" cy="5760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window/undefined</a:t>
            </a:r>
            <a:endParaRPr lang="he-IL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9276D3-AC27-4745-A260-B37D8B256F6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123728" y="4077073"/>
            <a:ext cx="1800200" cy="1008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95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360040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ECMAScript 6 and beyond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  <p:extLst>
      <p:ext uri="{BB962C8B-B14F-4D97-AF65-F5344CB8AC3E}">
        <p14:creationId xmlns:p14="http://schemas.microsoft.com/office/powerpoint/2010/main" val="2920095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E325-6602-41B3-A3A3-C1D056B5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Arrow/Arrow Function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B626B-186B-424B-9588-CF6EDBDE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813C2-FFBF-4FEE-BFED-CEE0D890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EB3A1D-5C4C-494F-9BE1-ED1EBCF820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Lexically captures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from surrounding context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DAC21-DDAD-46CE-996C-399FC7247EF8}"/>
              </a:ext>
            </a:extLst>
          </p:cNvPr>
          <p:cNvSpPr/>
          <p:nvPr/>
        </p:nvSpPr>
        <p:spPr>
          <a:xfrm>
            <a:off x="2403348" y="2291239"/>
            <a:ext cx="45720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200897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9638-6FFD-4224-A902-A6DD7A16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9D3AA-2B3D-4D9C-9469-F1DBD385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BDD68-898C-432F-BF67-7F804860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FD007F-3FD9-45CE-995B-AE9B331A85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base class </a:t>
            </a:r>
            <a:r>
              <a:rPr lang="en-US" dirty="0" err="1"/>
              <a:t>ctor</a:t>
            </a:r>
            <a:r>
              <a:rPr lang="en-US" dirty="0"/>
              <a:t> change without breaking derived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what if we want to run some code inside derived </a:t>
            </a:r>
            <a:r>
              <a:rPr lang="en-US" dirty="0" err="1"/>
              <a:t>ctor</a:t>
            </a:r>
            <a:r>
              <a:rPr lang="en-US" dirty="0"/>
              <a:t>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BBC48D-DFB2-4903-B51C-E2917BD4E6AC}"/>
              </a:ext>
            </a:extLst>
          </p:cNvPr>
          <p:cNvSpPr/>
          <p:nvPr/>
        </p:nvSpPr>
        <p:spPr>
          <a:xfrm>
            <a:off x="3006288" y="2276872"/>
            <a:ext cx="336612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481352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8D39-F69D-4415-B470-AE958F4A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46BA4-B8B0-4A59-8EBE-A027F0E8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83F02-BD24-4F89-8A0B-C292F7B9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C5658-303C-4A7B-8815-02AC1362CD9C}"/>
              </a:ext>
            </a:extLst>
          </p:cNvPr>
          <p:cNvSpPr/>
          <p:nvPr/>
        </p:nvSpPr>
        <p:spPr>
          <a:xfrm>
            <a:off x="2403348" y="2204864"/>
            <a:ext cx="457200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"derived"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15091B-4BCB-4140-A6DE-48BDE72529F3}"/>
              </a:ext>
            </a:extLst>
          </p:cNvPr>
          <p:cNvSpPr/>
          <p:nvPr/>
        </p:nvSpPr>
        <p:spPr>
          <a:xfrm>
            <a:off x="276554" y="3157497"/>
            <a:ext cx="127111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Read and send all parameters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E5F8C8-551C-4076-8B47-79E0221695F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47664" y="2708920"/>
            <a:ext cx="1152128" cy="943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573264-BB3D-4C65-BFBD-0AEE2ABB755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47664" y="2996952"/>
            <a:ext cx="1296144" cy="655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81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7209-3A00-42A4-BBC1-29A8E765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 &amp; Array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1A52C-7C06-4A62-A9A3-3025E089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95FF-22B2-4FF6-B097-5C570656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A056C-5E21-48BB-97FD-1B6A85ACAE08}"/>
              </a:ext>
            </a:extLst>
          </p:cNvPr>
          <p:cNvSpPr/>
          <p:nvPr/>
        </p:nvSpPr>
        <p:spPr>
          <a:xfrm>
            <a:off x="3330324" y="2492896"/>
            <a:ext cx="27180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...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846805-8D3A-4BB7-AE21-2CCB1314547C}"/>
              </a:ext>
            </a:extLst>
          </p:cNvPr>
          <p:cNvSpPr/>
          <p:nvPr/>
        </p:nvSpPr>
        <p:spPr>
          <a:xfrm>
            <a:off x="755576" y="3284984"/>
            <a:ext cx="127111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Prints 2, 3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DB18BF-3624-4208-8D34-54F956C7482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026686" y="3780284"/>
            <a:ext cx="1249170" cy="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99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F46C-BA1D-419E-8AD3-6D7A4FA9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still use Class as a function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ACF2E-CEE7-44D1-A787-7DA33865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AE061-157A-4F5F-B41F-605DD6A5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054864-FFC3-4DCA-AD89-B5D256206544}"/>
              </a:ext>
            </a:extLst>
          </p:cNvPr>
          <p:cNvSpPr/>
          <p:nvPr/>
        </p:nvSpPr>
        <p:spPr>
          <a:xfrm>
            <a:off x="5074076" y="1772816"/>
            <a:ext cx="288032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94D6D5-098F-4FA3-937D-AA2C25E19B8D}"/>
              </a:ext>
            </a:extLst>
          </p:cNvPr>
          <p:cNvSpPr/>
          <p:nvPr/>
        </p:nvSpPr>
        <p:spPr>
          <a:xfrm>
            <a:off x="1080111" y="1773127"/>
            <a:ext cx="302433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++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objectCount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2D93F2-78E0-4981-8152-399D008E019F}"/>
              </a:ext>
            </a:extLst>
          </p:cNvPr>
          <p:cNvSpPr/>
          <p:nvPr/>
        </p:nvSpPr>
        <p:spPr>
          <a:xfrm>
            <a:off x="3311860" y="5373216"/>
            <a:ext cx="252028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238463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48C9-C1E1-4B9A-9FE5-780C5F57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131B2-DB67-4B35-BDAE-42C3E95A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A385-3259-4EA3-8213-0AEEBF34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504BFD-C972-4423-9839-9092BD8DF7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has no character data type</a:t>
            </a:r>
          </a:p>
          <a:p>
            <a:r>
              <a:rPr lang="en-US" dirty="0"/>
              <a:t>Therefore we can use “ or ‘ to represent a string</a:t>
            </a:r>
          </a:p>
          <a:p>
            <a:r>
              <a:rPr lang="en-US" dirty="0"/>
              <a:t>Starting ES6 we can use backtick `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CD77F-5E98-44E6-A23F-88A843736295}"/>
              </a:ext>
            </a:extLst>
          </p:cNvPr>
          <p:cNvSpPr/>
          <p:nvPr/>
        </p:nvSpPr>
        <p:spPr>
          <a:xfrm>
            <a:off x="2286000" y="3573016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`Hello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${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how are you ?`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0449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B0D5-3C95-4161-9A1F-7A1347DF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BBD4A-4A5A-4144-ADFC-04755246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41E3A-6475-4113-BE3C-041FDA74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68E022-C9FA-4F63-B778-ED1174E1AE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Boring …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04B2A-66BF-46BD-9E4D-12A35551D80E}"/>
              </a:ext>
            </a:extLst>
          </p:cNvPr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(num1, num2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num1 + num2;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8258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4611-1DDB-4581-8264-E4532A62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Destructing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69E0A-EEF8-41A9-A542-E5905A94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21B94-C060-4231-8BDD-7E65E1D2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DB2BB9-EADF-481A-AF8E-3A003581AA7E}"/>
              </a:ext>
            </a:extLst>
          </p:cNvPr>
          <p:cNvSpPr/>
          <p:nvPr/>
        </p:nvSpPr>
        <p:spPr>
          <a:xfrm>
            <a:off x="2286000" y="2060848"/>
            <a:ext cx="4572000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"ori@trainologic.com"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({id, name, email})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name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email);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6316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8EE4-2F09-4726-A02E-E414DE83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Destructing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94C4D-9F5D-41DB-9FD6-39E5EF20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6A69F-22DC-40CD-9E8A-BB6185E4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E7D667-61C5-4215-99C0-A6B097BE69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idea …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D3C0B-7A37-49D3-A1F5-45FE92CFE966}"/>
              </a:ext>
            </a:extLst>
          </p:cNvPr>
          <p:cNvSpPr/>
          <p:nvPr/>
        </p:nvSpPr>
        <p:spPr>
          <a:xfrm>
            <a:off x="2286000" y="2693938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getDetails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"ori@trainologic.com"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getDetails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email"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1018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1820-0FD5-4277-98E7-B57D1632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… of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0F500-5C7D-4141-897A-B1473BBE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FD40E-41DE-401F-BAC8-619E3B67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B21C2-3E8D-4375-9F0C-EE83501D14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ES5 and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ES6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DC073-6F5B-4E9C-83A5-9828F6B0ED4D}"/>
              </a:ext>
            </a:extLst>
          </p:cNvPr>
          <p:cNvSpPr/>
          <p:nvPr/>
        </p:nvSpPr>
        <p:spPr>
          <a:xfrm>
            <a:off x="1763688" y="4850718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89C5C2-8F69-41C3-AA59-C913AFE48BA0}"/>
              </a:ext>
            </a:extLst>
          </p:cNvPr>
          <p:cNvSpPr/>
          <p:nvPr/>
        </p:nvSpPr>
        <p:spPr>
          <a:xfrm>
            <a:off x="3392996" y="1739913"/>
            <a:ext cx="322210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(value, index)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 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value);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6188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interesting features in ECMAScript 6 and beyond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F06A-1D77-4793-91D1-EA62D960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0856C-6D5D-4F47-B6E4-1C5E17D5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09B12-974F-4674-BCC3-B3704621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2423EC-891D-4821-A35C-C67E5FB41E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Any object can be iterated by for .. of</a:t>
            </a:r>
          </a:p>
          <a:p>
            <a:r>
              <a:rPr lang="en-US" dirty="0"/>
              <a:t>As long the object “implements” the </a:t>
            </a:r>
            <a:r>
              <a:rPr lang="en-US" dirty="0" err="1"/>
              <a:t>Symbol.iterator</a:t>
            </a:r>
            <a:r>
              <a:rPr lang="en-US" dirty="0"/>
              <a:t> behavior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6BEB0-5EB2-402B-BE1B-DA055FB0B406}"/>
              </a:ext>
            </a:extLst>
          </p:cNvPr>
          <p:cNvSpPr/>
          <p:nvPr/>
        </p:nvSpPr>
        <p:spPr>
          <a:xfrm>
            <a:off x="3212976" y="3140968"/>
            <a:ext cx="2718048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[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Symbol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.iterator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164542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D3DF-1AA4-435C-BC78-2178AEE0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F4386-3A42-49AB-B89E-B2417785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18BA4-701F-47D4-A823-D1551FF2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89439-19D7-484B-9CB8-A917EC0DB4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an </a:t>
            </a:r>
            <a:r>
              <a:rPr lang="en-US" dirty="0" err="1"/>
              <a:t>iterable</a:t>
            </a:r>
            <a:r>
              <a:rPr lang="en-US" dirty="0"/>
              <a:t> without messing with the </a:t>
            </a:r>
            <a:r>
              <a:rPr lang="en-US" dirty="0" err="1"/>
              <a:t>Symbol.iterator</a:t>
            </a:r>
            <a:r>
              <a:rPr lang="en-US" dirty="0"/>
              <a:t> behavior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30074A-A750-4D85-8D73-2D30EF41394B}"/>
              </a:ext>
            </a:extLst>
          </p:cNvPr>
          <p:cNvSpPr/>
          <p:nvPr/>
        </p:nvSpPr>
        <p:spPr>
          <a:xfrm>
            <a:off x="2996952" y="2996952"/>
            <a:ext cx="3150096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yield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7934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7BAE-DD2D-4B1E-A960-433A1DF8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Iterator (ES2018)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8B168-B121-4495-A36C-FD4BA849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0E121-23FE-4003-A219-BE5DAF68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B2DE0-DD8C-401A-9BCF-B8BCE105D0B7}"/>
              </a:ext>
            </a:extLst>
          </p:cNvPr>
          <p:cNvSpPr/>
          <p:nvPr/>
        </p:nvSpPr>
        <p:spPr>
          <a:xfrm>
            <a:off x="971600" y="2060848"/>
            <a:ext cx="3078088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yield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yield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CFDD46-BCF6-45D1-B759-652632C49451}"/>
              </a:ext>
            </a:extLst>
          </p:cNvPr>
          <p:cNvSpPr/>
          <p:nvPr/>
        </p:nvSpPr>
        <p:spPr>
          <a:xfrm>
            <a:off x="4431230" y="2060848"/>
            <a:ext cx="374441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await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03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6C4D-9231-4DC8-9B88-331E52FE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Object to Object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A8B50-D5A9-4C51-91EF-4EC015A6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33E21-0F16-4058-B48C-C3F5C083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A40ACA-4139-40FE-8F2A-F1CF993991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wrong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EA0BE-1D01-4C7D-AA2F-A306805F1839}"/>
              </a:ext>
            </a:extLst>
          </p:cNvPr>
          <p:cNvSpPr/>
          <p:nvPr/>
        </p:nvSpPr>
        <p:spPr>
          <a:xfrm>
            <a:off x="3280986" y="2276872"/>
            <a:ext cx="281672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1199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8BB6-1374-492C-B5F9-41D0EF5F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Solution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8F17A-EB3F-4449-9C0C-1E0F0183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CB874-D52A-4796-A308-98347AED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E4E17-B59E-4BA6-A75D-157B87413A7D}"/>
              </a:ext>
            </a:extLst>
          </p:cNvPr>
          <p:cNvSpPr/>
          <p:nvPr/>
        </p:nvSpPr>
        <p:spPr>
          <a:xfrm>
            <a:off x="3275856" y="1988840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 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5AEA61-34CD-44CE-9086-C1AF707CEDCD}"/>
              </a:ext>
            </a:extLst>
          </p:cNvPr>
          <p:cNvSpPr/>
          <p:nvPr/>
        </p:nvSpPr>
        <p:spPr>
          <a:xfrm>
            <a:off x="755576" y="3284984"/>
            <a:ext cx="144016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Need to implement </a:t>
            </a:r>
            <a:r>
              <a:rPr lang="en-US" sz="1400" dirty="0" err="1"/>
              <a:t>getHashCode</a:t>
            </a:r>
            <a:r>
              <a:rPr lang="en-US" sz="1400" dirty="0"/>
              <a:t> by modifying the incoming object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661F50-D705-4961-A309-8868EE0B8C5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95736" y="3933056"/>
            <a:ext cx="1152128" cy="1296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12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9FEC-CB6E-4A8A-BFBF-544A1E58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getHashCode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AB98A-9F0F-4E35-A578-C4542F63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F72E-BD15-48B6-BE84-875CFDAE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7EF6CB-B45D-48EA-8A8F-8931D62D16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Tricky – Can’t to that in C#/Java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51B9E-C5D9-4E18-A81B-594CF9622DFC}"/>
              </a:ext>
            </a:extLst>
          </p:cNvPr>
          <p:cNvSpPr/>
          <p:nvPr/>
        </p:nvSpPr>
        <p:spPr>
          <a:xfrm>
            <a:off x="2286000" y="2229683"/>
            <a:ext cx="45720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nextHash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"##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##"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obj[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obj[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nextHash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})();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776352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B932-4848-4568-B950-29366EFE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Map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3BDEA-7275-4539-B1AC-50DB5A0D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D14-E026-4B41-8036-5D88A41E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BA484F-8FEE-4905-B841-262AD0CCF7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need for ugly tricks any more</a:t>
            </a:r>
          </a:p>
          <a:p>
            <a:r>
              <a:rPr lang="en-US" dirty="0"/>
              <a:t>Any object can be used as a key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74997-65CA-4D60-9231-283767CC7ABF}"/>
              </a:ext>
            </a:extLst>
          </p:cNvPr>
          <p:cNvSpPr/>
          <p:nvPr/>
        </p:nvSpPr>
        <p:spPr>
          <a:xfrm>
            <a:off x="2672916" y="2780928"/>
            <a:ext cx="379816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likeOri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likeOri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 </a:t>
            </a:r>
            <a:r>
              <a:rPr lang="en-US" sz="16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031943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1645-0DB6-44BD-9EB9-7AF79877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2214A-3D9F-4FEB-8871-C9F86D6B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EE828-7626-4EBD-A40C-EED09279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3D4F0E-1196-47DD-9F6C-D331F545CF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Imagine an infrastructure that needs to attach additional information for every application’s object</a:t>
            </a:r>
          </a:p>
          <a:p>
            <a:r>
              <a:rPr lang="en-US" dirty="0"/>
              <a:t>We don’t want to modify the object</a:t>
            </a:r>
          </a:p>
          <a:p>
            <a:r>
              <a:rPr lang="en-US" dirty="0"/>
              <a:t>We can use a </a:t>
            </a:r>
            <a:r>
              <a:rPr lang="en-US" dirty="0">
                <a:solidFill>
                  <a:srgbClr val="FF0000"/>
                </a:solidFill>
              </a:rPr>
              <a:t>Map</a:t>
            </a:r>
          </a:p>
          <a:p>
            <a:r>
              <a:rPr lang="en-US" dirty="0"/>
              <a:t>However this means that the infrastructure holds application’s objects alive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WeakMap</a:t>
            </a:r>
            <a:r>
              <a:rPr lang="en-US" dirty="0"/>
              <a:t> instead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6201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BD61-7302-461B-B78A-80665ADC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D674B-41C9-47DF-8FC4-56D33F6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7238B-A17A-4B55-9E7B-1269C90C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7E020-D001-4015-A350-A7FEC9B657E1}"/>
              </a:ext>
            </a:extLst>
          </p:cNvPr>
          <p:cNvSpPr/>
          <p:nvPr/>
        </p:nvSpPr>
        <p:spPr>
          <a:xfrm>
            <a:off x="2403348" y="1772816"/>
            <a:ext cx="457200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WeakMap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(name)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name;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 can now be 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GC'ed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0289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73BF-EC6E-4649-8B4F-2066A5C5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E2166-BE4A-4A31-911A-816A9C42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FBA1D-A686-43F4-8017-7B297B14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68487A-65CC-4702-B6DA-FA9DF71298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the beginning there was a pattern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00346-BCC7-4B20-9D47-8A60403D3AB8}"/>
              </a:ext>
            </a:extLst>
          </p:cNvPr>
          <p:cNvSpPr/>
          <p:nvPr/>
        </p:nvSpPr>
        <p:spPr>
          <a:xfrm>
            <a:off x="3212976" y="2291239"/>
            <a:ext cx="2718048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lastRequestTime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last,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})();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C02C40-62D4-4484-9A80-9D80BE4D854A}"/>
              </a:ext>
            </a:extLst>
          </p:cNvPr>
          <p:cNvSpPr/>
          <p:nvPr/>
        </p:nvSpPr>
        <p:spPr>
          <a:xfrm>
            <a:off x="755576" y="3284984"/>
            <a:ext cx="144016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Data is encapsulated and cannot be accessed by external code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B80A44-B5D8-49D6-B4C4-6F21A060C6F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95736" y="2780928"/>
            <a:ext cx="1152128" cy="1152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2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765E-6696-4FC3-BC4F-12B964C9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Of History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4EA0-601D-4C7A-8B9D-91A0FBB9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043FF-A668-4681-A1D6-EC16C231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CC02C9F-C2B4-47DD-B153-45B980167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2190740"/>
              </p:ext>
            </p:extLst>
          </p:nvPr>
        </p:nvGraphicFramePr>
        <p:xfrm>
          <a:off x="395536" y="1844824"/>
          <a:ext cx="84249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556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FEFF-AF43-4BED-9E0A-EF042C67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188B6-72E7-4E46-95E0-D25E5DDF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D032E-9913-4CB0-89B7-C210669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6B1BF3-EDA0-46AB-92BC-733FE5A37B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CommonJS</a:t>
            </a:r>
            <a:r>
              <a:rPr lang="en-US" dirty="0"/>
              <a:t> initiative has its own 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no browser implemented that specification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57B705-922F-47AE-9A38-D70B38CC0121}"/>
              </a:ext>
            </a:extLst>
          </p:cNvPr>
          <p:cNvSpPr/>
          <p:nvPr/>
        </p:nvSpPr>
        <p:spPr>
          <a:xfrm>
            <a:off x="1547664" y="2348880"/>
            <a:ext cx="309634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72621-252B-4163-9D26-23A2D2C213EC}"/>
              </a:ext>
            </a:extLst>
          </p:cNvPr>
          <p:cNvSpPr/>
          <p:nvPr/>
        </p:nvSpPr>
        <p:spPr>
          <a:xfrm>
            <a:off x="5004048" y="2348880"/>
            <a:ext cx="2341323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211250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C042-2E60-4F2F-8CAB-5A143F19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4CDDC-5BB6-4F6E-8B9D-D71D1AAF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EEE52-428E-432D-B2FF-42B2AFDC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C97810-DFA2-46C3-8DEC-A19D6761A3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AMD does not require browser help</a:t>
            </a:r>
          </a:p>
          <a:p>
            <a:r>
              <a:rPr lang="en-US" dirty="0"/>
              <a:t>It is implement by the </a:t>
            </a:r>
            <a:r>
              <a:rPr lang="en-US" dirty="0">
                <a:solidFill>
                  <a:srgbClr val="FF0000"/>
                </a:solidFill>
              </a:rPr>
              <a:t>require.js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/>
              <a:t>Too much details … take me to interesting part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6294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4994-E00F-4751-B413-7E9D3C25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Modules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CF897-A901-41A0-89FE-3689EAD5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4E5B2-6ED7-4CC4-AFCC-67D0BCDE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67444-C9F5-4452-970B-F491AD2768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Standard ECMAScript syntax based on </a:t>
            </a:r>
            <a:r>
              <a:rPr lang="en-US" dirty="0">
                <a:solidFill>
                  <a:srgbClr val="FF0000"/>
                </a:solidFill>
              </a:rPr>
              <a:t>import/export </a:t>
            </a:r>
            <a:r>
              <a:rPr lang="en-US" dirty="0"/>
              <a:t>keywords</a:t>
            </a:r>
          </a:p>
          <a:p>
            <a:r>
              <a:rPr lang="en-US" dirty="0"/>
              <a:t>Experimental status under NodeJS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6CD009-953A-4C8B-9A3E-CA4A3F9D087F}"/>
              </a:ext>
            </a:extLst>
          </p:cNvPr>
          <p:cNvSpPr/>
          <p:nvPr/>
        </p:nvSpPr>
        <p:spPr>
          <a:xfrm>
            <a:off x="3320988" y="3451738"/>
            <a:ext cx="250202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92CDE-87FD-4CB9-8CB6-E5F2ABCB9CD6}"/>
              </a:ext>
            </a:extLst>
          </p:cNvPr>
          <p:cNvSpPr/>
          <p:nvPr/>
        </p:nvSpPr>
        <p:spPr>
          <a:xfrm>
            <a:off x="3140968" y="4726727"/>
            <a:ext cx="286206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9465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A9A0-28DF-496F-8E40-A33DBEF1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Shaking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EBB24-EC2D-4199-ACE8-859826B0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DAF16-2DA6-472F-8E57-EA4B8E99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900794-9ED0-409D-8670-52211BAEAB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Smart bundlers like Rollup and Webpack can “shake” your code and keep only relevant parts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88AD0-3812-425E-BE86-546581B5D1CD}"/>
              </a:ext>
            </a:extLst>
          </p:cNvPr>
          <p:cNvSpPr/>
          <p:nvPr/>
        </p:nvSpPr>
        <p:spPr>
          <a:xfrm>
            <a:off x="1619672" y="2832437"/>
            <a:ext cx="252028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"run2"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0B7F1-5AE0-4092-B4C7-17E08972F31E}"/>
              </a:ext>
            </a:extLst>
          </p:cNvPr>
          <p:cNvSpPr/>
          <p:nvPr/>
        </p:nvSpPr>
        <p:spPr>
          <a:xfrm>
            <a:off x="4806280" y="2832437"/>
            <a:ext cx="271804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2C5AA-230F-4FF6-9A79-03FA03FD3137}"/>
              </a:ext>
            </a:extLst>
          </p:cNvPr>
          <p:cNvSpPr/>
          <p:nvPr/>
        </p:nvSpPr>
        <p:spPr>
          <a:xfrm>
            <a:off x="4806280" y="4288304"/>
            <a:ext cx="271804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'use strict'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"run1"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endParaRPr lang="he-IL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089CCF-4844-4157-99F8-278A2082BF24}"/>
              </a:ext>
            </a:extLst>
          </p:cNvPr>
          <p:cNvSpPr/>
          <p:nvPr/>
        </p:nvSpPr>
        <p:spPr>
          <a:xfrm>
            <a:off x="899592" y="5163347"/>
            <a:ext cx="144016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Generated bundle does not include function run2</a:t>
            </a:r>
            <a:endParaRPr lang="he-IL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24E2F5-65CD-4315-B37D-E46EF78255A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39752" y="5163347"/>
            <a:ext cx="2376264" cy="648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769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364C-7F0F-4B2A-A076-7AFC9C76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F120C-78B2-44A9-B25B-10368F68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A9B27-87EC-497D-B0D3-6A30A2E3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7E6AF6-F742-4982-85CA-69E781FDFA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Promise object represent an asynchronous operation</a:t>
            </a:r>
          </a:p>
          <a:p>
            <a:r>
              <a:rPr lang="en-US" dirty="0"/>
              <a:t>A function the completes in the future returns a promise</a:t>
            </a:r>
          </a:p>
          <a:p>
            <a:r>
              <a:rPr lang="en-US" dirty="0"/>
              <a:t>The caller keeps the promise object and uses the then/catch handlers</a:t>
            </a:r>
          </a:p>
          <a:p>
            <a:r>
              <a:rPr lang="en-US" dirty="0"/>
              <a:t>Same idea as</a:t>
            </a:r>
          </a:p>
          <a:p>
            <a:pPr lvl="1"/>
            <a:r>
              <a:rPr lang="en-US" dirty="0"/>
              <a:t>.NET Task</a:t>
            </a:r>
          </a:p>
          <a:p>
            <a:pPr lvl="1"/>
            <a:r>
              <a:rPr lang="en-US" dirty="0"/>
              <a:t>Java Future</a:t>
            </a:r>
          </a:p>
        </p:txBody>
      </p:sp>
    </p:spTree>
    <p:extLst>
      <p:ext uri="{BB962C8B-B14F-4D97-AF65-F5344CB8AC3E}">
        <p14:creationId xmlns:p14="http://schemas.microsoft.com/office/powerpoint/2010/main" val="468821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22E4-7DB0-475A-9973-4B9F30E6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D09FC-0D61-496D-BAAC-DD731489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70581-5E99-4649-83C6-871474B9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D2D13-0675-4290-89BE-814AE353027D}"/>
              </a:ext>
            </a:extLst>
          </p:cNvPr>
          <p:cNvSpPr/>
          <p:nvPr/>
        </p:nvSpPr>
        <p:spPr>
          <a:xfrm>
            <a:off x="1638136" y="1844824"/>
            <a:ext cx="6102424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1500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"OK"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"FAIL"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new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resolve,reject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 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resolve();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56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A4A9-310F-4229-AAB3-2E0303B8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41524-2459-4895-A800-F0968DB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8DB35-3AEF-48FE-A79D-253A5C11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F37B3-AA7B-4930-86F0-76A407D75B6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caller can easily create a new promise with different resolved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49F30-9605-4A8F-9A25-D2713F9FE6C1}"/>
              </a:ext>
            </a:extLst>
          </p:cNvPr>
          <p:cNvSpPr/>
          <p:nvPr/>
        </p:nvSpPr>
        <p:spPr>
          <a:xfrm>
            <a:off x="2286000" y="3003917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waitAndReturn42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waitAndReturn42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 =&gt;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463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79E0-8709-4ED8-B4DA-9CEDD1F4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771F0-34CC-4B16-B277-63846A9A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66AB1-9E38-4716-B908-46486E65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299C1-39C8-4361-954B-B3EEA251C0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Although being a significant improvement over callbacks</a:t>
            </a:r>
          </a:p>
          <a:p>
            <a:r>
              <a:rPr lang="en-US" dirty="0"/>
              <a:t>Promise based code is not as simple as blocking/plain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FB64C-972C-4838-A21A-09661AD400BC}"/>
              </a:ext>
            </a:extLst>
          </p:cNvPr>
          <p:cNvSpPr/>
          <p:nvPr/>
        </p:nvSpPr>
        <p:spPr>
          <a:xfrm>
            <a:off x="1853952" y="3628456"/>
            <a:ext cx="2790056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task1().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 ==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task2().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"COMPLETED"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"COMPLETED"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84A89-1407-4273-BFE6-D617E6DF6D05}"/>
              </a:ext>
            </a:extLst>
          </p:cNvPr>
          <p:cNvSpPr/>
          <p:nvPr/>
        </p:nvSpPr>
        <p:spPr>
          <a:xfrm>
            <a:off x="5220072" y="3628456"/>
            <a:ext cx="279005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plainSynchronousCode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(task1() ==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task2();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"COMPLETED"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76781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0DAE-ED63-4FA9-8C51-9A7C5E03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5AF14-42C2-4B22-A269-2F44F290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3ACB-1AF8-4ABC-B4C0-A80B3BC8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4E0523-8FE6-46D3-A26C-8D9662A344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Any function can be awaited</a:t>
            </a:r>
          </a:p>
          <a:p>
            <a:r>
              <a:rPr lang="en-US" dirty="0"/>
              <a:t>If the function returns a promise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Browser uses then/catch</a:t>
            </a:r>
          </a:p>
          <a:p>
            <a:r>
              <a:rPr lang="en-US" dirty="0"/>
              <a:t>If function returns non promise </a:t>
            </a:r>
            <a:r>
              <a:rPr lang="en-US" dirty="0">
                <a:sym typeface="Wingdings" panose="05000000000000000000" pitchFamily="2" charset="2"/>
              </a:rPr>
              <a:t> Browser does nothing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4E7A9-5957-4CE9-B9B2-FA58F61644C7}"/>
              </a:ext>
            </a:extLst>
          </p:cNvPr>
          <p:cNvSpPr/>
          <p:nvPr/>
        </p:nvSpPr>
        <p:spPr>
          <a:xfrm>
            <a:off x="3059832" y="4365104"/>
            <a:ext cx="302433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==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"COMPLETED"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404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47DF-59DE-489E-9B95-EA8A754B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3E359-A3BF-4B79-9B24-EEE72A18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41A92-6D8B-44C0-96C0-69D88112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D4AC6-CF9A-4D90-A41B-6C55B9CCDC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use try/catch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6ED872-8380-40C5-BD11-4650245D362B}"/>
              </a:ext>
            </a:extLst>
          </p:cNvPr>
          <p:cNvSpPr/>
          <p:nvPr/>
        </p:nvSpPr>
        <p:spPr>
          <a:xfrm>
            <a:off x="2286000" y="2582615"/>
            <a:ext cx="4572000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try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"ERROR: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message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Ooops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9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594A-754D-4EF9-9DDC-185D1F1E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Atwood’s Law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A31E0-C9EC-4B92-9568-35808772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AFA5D-3EC3-4BEC-82E0-5E23AC23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E23959-96AA-4093-B7B1-5CC5D8413A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Any application that can be written in JavaScript will eventually be written in JavaScript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3374102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2B75-E3B8-4197-B8A9-422E268D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Specifics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096F2-E141-47D4-916E-534E1F4F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D8916-DEA6-453C-A0A4-FFD3B77B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A554E-F1AA-4FE2-88DC-09E7B0CF57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  <a:p>
            <a:r>
              <a:rPr lang="en-US" dirty="0"/>
              <a:t>Interface/</a:t>
            </a:r>
            <a:r>
              <a:rPr lang="en-US" dirty="0" err="1"/>
              <a:t>implemenets</a:t>
            </a:r>
            <a:endParaRPr lang="en-US" dirty="0"/>
          </a:p>
          <a:p>
            <a:r>
              <a:rPr lang="en-US" dirty="0"/>
              <a:t>Accessibility</a:t>
            </a:r>
          </a:p>
          <a:p>
            <a:r>
              <a:rPr lang="en-US" dirty="0" err="1"/>
              <a:t>Enum</a:t>
            </a:r>
            <a:endParaRPr lang="en-US" dirty="0"/>
          </a:p>
          <a:p>
            <a:r>
              <a:rPr lang="en-US" dirty="0"/>
              <a:t>Generic</a:t>
            </a:r>
          </a:p>
          <a:p>
            <a:r>
              <a:rPr lang="en-US" dirty="0"/>
              <a:t>Static</a:t>
            </a:r>
          </a:p>
          <a:p>
            <a:r>
              <a:rPr lang="en-US" dirty="0"/>
              <a:t>Abstract</a:t>
            </a:r>
          </a:p>
          <a:p>
            <a:r>
              <a:rPr lang="en-US" dirty="0"/>
              <a:t>Constructor Assignment</a:t>
            </a:r>
          </a:p>
        </p:txBody>
      </p:sp>
    </p:spTree>
    <p:extLst>
      <p:ext uri="{BB962C8B-B14F-4D97-AF65-F5344CB8AC3E}">
        <p14:creationId xmlns:p14="http://schemas.microsoft.com/office/powerpoint/2010/main" val="2749153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D532-6518-44F1-9A94-FD88ABF3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BC769-AC80-4EC5-987D-5A7E43D2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F4BC1-0CC0-48E9-937C-36014AD1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E6C0DD-F77A-4C41-B0E3-A939432155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Feels like JavaScript is becoming more serious</a:t>
            </a:r>
          </a:p>
          <a:p>
            <a:r>
              <a:rPr lang="en-US" dirty="0"/>
              <a:t>While still keeping the good old functional programming </a:t>
            </a:r>
            <a:r>
              <a:rPr lang="en-US"/>
              <a:t>coding 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67202-A069-4F03-870A-49922D2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CB314-75A7-4961-95AB-B6E80D39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47D34E-0DA3-47F7-9C02-CC9E9A2E73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 … and, eventually, there will be no other language than JavaScript</a:t>
            </a:r>
            <a:endParaRPr lang="he-IL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7A0280-2921-45A7-BE2B-0973738C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Back to the future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242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CFF5-F99B-4B39-A9B4-16CEEA93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Compatibility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9242C-71A2-4873-8EC4-261DF665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E9563-CF3E-4018-9D6C-36AA5A64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D6D3F-4FDB-4EEE-92DE-E0D2C19B9A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https://kangax.github.io/compat-table/es6/</a:t>
            </a:r>
          </a:p>
          <a:p>
            <a:endParaRPr lang="en-US" dirty="0"/>
          </a:p>
          <a:p>
            <a:r>
              <a:rPr lang="en-US" dirty="0"/>
              <a:t>Chrome 67 – 98%</a:t>
            </a:r>
          </a:p>
          <a:p>
            <a:r>
              <a:rPr lang="en-US" dirty="0"/>
              <a:t>Firefox 60 – 98%</a:t>
            </a:r>
          </a:p>
          <a:p>
            <a:r>
              <a:rPr lang="en-US" dirty="0"/>
              <a:t>Edge 17 – 96%</a:t>
            </a:r>
          </a:p>
          <a:p>
            <a:r>
              <a:rPr lang="en-US" dirty="0">
                <a:solidFill>
                  <a:srgbClr val="FF0000"/>
                </a:solidFill>
              </a:rPr>
              <a:t>IE11 – 11%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1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2E4-EC69-40BF-8B2A-01D6FB1B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old Browsers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54510-4E0B-4710-9DF9-6644E6BE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01086-23A0-4B86-B342-F123EA07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C2593-AFB8-4CA4-8D0F-8D8A75D56D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Transpiling</a:t>
            </a:r>
            <a:r>
              <a:rPr lang="en-US" dirty="0"/>
              <a:t> to the rescue …</a:t>
            </a:r>
          </a:p>
          <a:p>
            <a:r>
              <a:rPr lang="en-US" dirty="0"/>
              <a:t>Write ES6 today</a:t>
            </a:r>
          </a:p>
          <a:p>
            <a:r>
              <a:rPr lang="en-US" dirty="0"/>
              <a:t>Compile to ES5</a:t>
            </a:r>
          </a:p>
          <a:p>
            <a:r>
              <a:rPr lang="en-US" dirty="0"/>
              <a:t>Run everywhere</a:t>
            </a:r>
          </a:p>
          <a:p>
            <a:r>
              <a:rPr lang="en-US" dirty="0"/>
              <a:t>Popular </a:t>
            </a:r>
            <a:r>
              <a:rPr lang="en-US" dirty="0" err="1"/>
              <a:t>transpilers</a:t>
            </a:r>
            <a:endParaRPr lang="en-US" dirty="0"/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Babel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75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07C4-046B-46BA-A66E-4968079A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Typescript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F3EBE-25F7-49CE-8C3A-E49429B7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2502-4A60-4618-85A0-348FC955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568781-D7E7-4AF7-85D9-AA5892C499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0500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8042</TotalTime>
  <Words>1280</Words>
  <Application>Microsoft Office PowerPoint</Application>
  <PresentationFormat>On-screen Show (4:3)</PresentationFormat>
  <Paragraphs>336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ECMAScript 6/7/8 ori calvo trainologic</vt:lpstr>
      <vt:lpstr>ECMAScript 6 and beyond</vt:lpstr>
      <vt:lpstr>Agenda</vt:lpstr>
      <vt:lpstr>Bit Of History</vt:lpstr>
      <vt:lpstr>Atwood’s Law</vt:lpstr>
      <vt:lpstr>Back to the future</vt:lpstr>
      <vt:lpstr>ECMAScript Compatibility</vt:lpstr>
      <vt:lpstr>Supporting old Browsers</vt:lpstr>
      <vt:lpstr>Use Typescript</vt:lpstr>
      <vt:lpstr>Improving without breaking</vt:lpstr>
      <vt:lpstr>Block Scoped Variables</vt:lpstr>
      <vt:lpstr>const/let don’t hoist</vt:lpstr>
      <vt:lpstr>let inside for loop</vt:lpstr>
      <vt:lpstr>And now ?</vt:lpstr>
      <vt:lpstr>When do we use which ?</vt:lpstr>
      <vt:lpstr>Class – ES5</vt:lpstr>
      <vt:lpstr>Class – ES5 (prototype based)</vt:lpstr>
      <vt:lpstr>Class – ES6</vt:lpstr>
      <vt:lpstr>Same design bug</vt:lpstr>
      <vt:lpstr>Fat Arrow/Arrow Function</vt:lpstr>
      <vt:lpstr>Challenge</vt:lpstr>
      <vt:lpstr>Rest Parameter</vt:lpstr>
      <vt:lpstr>Rest Parameter &amp; Array</vt:lpstr>
      <vt:lpstr>Can still use Class as a function</vt:lpstr>
      <vt:lpstr>Strings</vt:lpstr>
      <vt:lpstr>Default Parameter</vt:lpstr>
      <vt:lpstr>Object Destructing</vt:lpstr>
      <vt:lpstr>Array Destructing</vt:lpstr>
      <vt:lpstr>for … of</vt:lpstr>
      <vt:lpstr>Iterable</vt:lpstr>
      <vt:lpstr>Generator</vt:lpstr>
      <vt:lpstr>Async Iterator (ES2018)</vt:lpstr>
      <vt:lpstr>Mapping Object to Object</vt:lpstr>
      <vt:lpstr>Better Solution</vt:lpstr>
      <vt:lpstr>getHashCode</vt:lpstr>
      <vt:lpstr>ES6 Map</vt:lpstr>
      <vt:lpstr>WeakMap</vt:lpstr>
      <vt:lpstr>WeakMap</vt:lpstr>
      <vt:lpstr>Modules</vt:lpstr>
      <vt:lpstr>CommonJS</vt:lpstr>
      <vt:lpstr>AMD</vt:lpstr>
      <vt:lpstr>ES6 Modules</vt:lpstr>
      <vt:lpstr>Tree Shaking</vt:lpstr>
      <vt:lpstr>Promise</vt:lpstr>
      <vt:lpstr>Promise</vt:lpstr>
      <vt:lpstr>Chaining Promises</vt:lpstr>
      <vt:lpstr>Nesting</vt:lpstr>
      <vt:lpstr>async/await</vt:lpstr>
      <vt:lpstr>Handling Errors</vt:lpstr>
      <vt:lpstr>Typescript Specifics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623</cp:revision>
  <dcterms:created xsi:type="dcterms:W3CDTF">2011-02-24T19:30:07Z</dcterms:created>
  <dcterms:modified xsi:type="dcterms:W3CDTF">2018-06-25T14:44:55Z</dcterms:modified>
</cp:coreProperties>
</file>