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90" r:id="rId20"/>
    <p:sldId id="291" r:id="rId21"/>
    <p:sldId id="270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9" r:id="rId35"/>
    <p:sldId id="293" r:id="rId36"/>
    <p:sldId id="294" r:id="rId37"/>
    <p:sldId id="295" r:id="rId38"/>
    <p:sldId id="296" r:id="rId39"/>
    <p:sldId id="297" r:id="rId40"/>
    <p:sldId id="298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07" autoAdjust="0"/>
  </p:normalViewPr>
  <p:slideViewPr>
    <p:cSldViewPr>
      <p:cViewPr varScale="1">
        <p:scale>
          <a:sx n="63" d="100"/>
          <a:sy n="63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</a:t>
            </a:r>
            <a:r>
              <a:rPr lang="en-US" sz="1400"/>
              <a:t>the 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component has its own injector</a:t>
            </a:r>
          </a:p>
          <a:p>
            <a:r>
              <a:rPr lang="en-US" dirty="0"/>
              <a:t>Each component can define new providers using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viewProviders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component “enjoy” all providers defined by itself and its parent (up until the root component)</a:t>
            </a:r>
          </a:p>
          <a:p>
            <a:r>
              <a:rPr lang="en-US" dirty="0"/>
              <a:t>So why do we need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82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is a lot of “magic” behind the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ng-content 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below dialog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clock get access to providers defined by dialog ?</a:t>
            </a:r>
          </a:p>
          <a:p>
            <a:r>
              <a:rPr lang="en-US" dirty="0"/>
              <a:t>Dialog may use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to publish services to its children only but not to clock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08308"/>
            <a:ext cx="3006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2208308"/>
            <a:ext cx="227334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Dialog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420888"/>
            <a:ext cx="1206224" cy="736727"/>
          </a:xfrm>
          <a:prstGeom prst="borderCallout2">
            <a:avLst>
              <a:gd name="adj1" fmla="val 27391"/>
              <a:gd name="adj2" fmla="val 103938"/>
              <a:gd name="adj3" fmla="val 46244"/>
              <a:gd name="adj4" fmla="val 104240"/>
              <a:gd name="adj5" fmla="val 61504"/>
              <a:gd name="adj6" fmla="val 13727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Dialog template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748800" y="18399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984"/>
              <a:gd name="adj6" fmla="val -8822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Using dialog inside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546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</a:t>
            </a:r>
            <a:r>
              <a:rPr lang="en-US" sz="1400"/>
              <a:t>a 3rd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</a:t>
            </a:r>
            <a:r>
              <a:rPr lang="en-US" sz="1400"/>
              <a:t>: 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</a:t>
            </a:r>
            <a:r>
              <a:rPr lang="en-US" sz="1400"/>
              <a:t>of 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implementation</a:t>
            </a:r>
          </a:p>
          <a:p>
            <a:r>
              <a:rPr lang="en-US" dirty="0"/>
              <a:t>You may extend with your own providers</a:t>
            </a:r>
          </a:p>
          <a:p>
            <a:r>
              <a:rPr lang="en-US" dirty="0"/>
              <a:t>Angular uses them all. For example,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61000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Without forwarfRef</a:t>
            </a:r>
            <a:r>
              <a:rPr lang="en-US" sz="14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4"/>
            <a:ext cx="1521734" cy="1119659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Cyclic dependency</a:t>
            </a:r>
          </a:p>
          <a:p>
            <a:pPr algn="ctr"/>
            <a:r>
              <a:rPr lang="en-US" sz="14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as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to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111562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040"/>
              <a:gd name="adj6" fmla="val -2661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1047846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016"/>
              <a:gd name="adj6" fmla="val -10374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6"/>
            <a:ext cx="1437408" cy="12241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resolve dependency using parent injector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08878" y="2420888"/>
            <a:ext cx="476094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SkipSelf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([MyService1, 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(MyService1);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559824" y="3717032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407"/>
              <a:gd name="adj6" fmla="val -2561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523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module Angular generates an injector</a:t>
            </a:r>
          </a:p>
          <a:p>
            <a:r>
              <a:rPr lang="en-US" dirty="0"/>
              <a:t>The injector contains a flat list of all providers from “sub” modules and the current module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99625" y="3245346"/>
            <a:ext cx="517944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Module1Module,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{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{}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7812360" y="378904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providers win over imports</a:t>
            </a:r>
            <a:endParaRPr lang="he-IL" sz="1400" dirty="0"/>
          </a:p>
        </p:txBody>
      </p:sp>
      <p:cxnSp>
        <p:nvCxnSpPr>
          <p:cNvPr id="11" name="Straight Arrow Connector 10"/>
          <p:cNvCxnSpPr>
            <a:cxnSpLocks/>
            <a:stCxn id="9" idx="1"/>
          </p:cNvCxnSpPr>
          <p:nvPr/>
        </p:nvCxnSpPr>
        <p:spPr>
          <a:xfrm flipH="1">
            <a:off x="3491880" y="4246240"/>
            <a:ext cx="4320480" cy="2628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9" idx="1"/>
          </p:cNvCxnSpPr>
          <p:nvPr/>
        </p:nvCxnSpPr>
        <p:spPr>
          <a:xfrm flipH="1" flipV="1">
            <a:off x="4211960" y="3848100"/>
            <a:ext cx="3600400" cy="3981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12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module injector is generated by Angular at runtime/AOT according to @</a:t>
            </a:r>
            <a:r>
              <a:rPr lang="en-US" dirty="0" err="1"/>
              <a:t>NgModule</a:t>
            </a:r>
            <a:r>
              <a:rPr lang="en-US" dirty="0"/>
              <a:t> metadata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9972" y="3155602"/>
            <a:ext cx="595875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AppModuleInjector.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getInternal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token,notFoundResult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jit_CommonService41))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._CommonService_9;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jit_MainService35))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._MainService_10; }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012160" y="5301208"/>
            <a:ext cx="1152128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Super efficient. Do we really need that ?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6588224" y="4149080"/>
            <a:ext cx="338336" cy="115212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9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Service Instances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flattens the providers list </a:t>
            </a:r>
          </a:p>
          <a:p>
            <a:r>
              <a:rPr lang="en-US" dirty="0"/>
              <a:t>Last provider wins</a:t>
            </a:r>
          </a:p>
          <a:p>
            <a:r>
              <a:rPr lang="en-US" dirty="0"/>
              <a:t>Therefore, no duplicated service instances at run time</a:t>
            </a:r>
          </a:p>
          <a:p>
            <a:r>
              <a:rPr lang="en-US" dirty="0"/>
              <a:t>But what about lazy loading a module</a:t>
            </a:r>
          </a:p>
          <a:p>
            <a:pPr lvl="1"/>
            <a:r>
              <a:rPr lang="en-US" dirty="0"/>
              <a:t>In that case a new injector is created</a:t>
            </a:r>
          </a:p>
          <a:p>
            <a:pPr lvl="1"/>
            <a:r>
              <a:rPr lang="en-US" dirty="0"/>
              <a:t>If a provider is redefined </a:t>
            </a:r>
            <a:r>
              <a:rPr lang="en-US" dirty="0">
                <a:sym typeface="Wingdings" panose="05000000000000000000" pitchFamily="2" charset="2"/>
              </a:rPr>
              <a:t> new service instance might be created 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515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 a 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8764" y="2852936"/>
            <a:ext cx="584106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.import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"app/lazy/lazy.module.js"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compileModuleAndAllComponentsSync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7504" y="2276872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Download the module from the server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331640" y="2781989"/>
            <a:ext cx="432048" cy="2149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35696" y="5589240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Create the component with the new injector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059832" y="5099705"/>
            <a:ext cx="720080" cy="9935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208" y="5661247"/>
            <a:ext cx="1728192" cy="1072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must create a new injector, else, the component will be service-less</a:t>
            </a:r>
            <a:endParaRPr lang="he-IL" sz="1400" dirty="0"/>
          </a:p>
        </p:txBody>
      </p:sp>
      <p:cxnSp>
        <p:nvCxnSpPr>
          <p:cNvPr id="19" name="Straight Arrow Connector 18"/>
          <p:cNvCxnSpPr>
            <a:cxnSpLocks/>
            <a:stCxn id="18" idx="0"/>
          </p:cNvCxnSpPr>
          <p:nvPr/>
        </p:nvCxnSpPr>
        <p:spPr>
          <a:xfrm flipH="1" flipV="1">
            <a:off x="5292080" y="4221088"/>
            <a:ext cx="2016224" cy="14401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2312" y="1683351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Compile the module and get a factory</a:t>
            </a:r>
            <a:endParaRPr lang="he-IL" sz="1400" dirty="0"/>
          </a:p>
        </p:txBody>
      </p:sp>
      <p:cxnSp>
        <p:nvCxnSpPr>
          <p:cNvPr id="27" name="Straight Arrow Connector 26"/>
          <p:cNvCxnSpPr>
            <a:cxnSpLocks/>
            <a:stCxn id="24" idx="2"/>
          </p:cNvCxnSpPr>
          <p:nvPr/>
        </p:nvCxnSpPr>
        <p:spPr>
          <a:xfrm>
            <a:off x="4544380" y="2693585"/>
            <a:ext cx="0" cy="8794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duplication is implicit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6990" y="1988840"/>
            <a:ext cx="27447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LazyService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83568" y="2276872"/>
            <a:ext cx="1800200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Importing again </a:t>
            </a:r>
            <a:r>
              <a:rPr lang="en-US" sz="1400" dirty="0" err="1"/>
              <a:t>CommonModule</a:t>
            </a:r>
            <a:r>
              <a:rPr lang="en-US" sz="1400" dirty="0"/>
              <a:t> means a redefinition of all its providers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483768" y="2564904"/>
            <a:ext cx="1224136" cy="324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59724" y="3146487"/>
            <a:ext cx="1512676" cy="1146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a new provider downloaded with the module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 flipV="1">
            <a:off x="4644008" y="3212978"/>
            <a:ext cx="2015716" cy="50681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3608" y="1672444"/>
            <a:ext cx="2591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712211" y="1672443"/>
            <a:ext cx="24300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2403348" y="3933056"/>
            <a:ext cx="45720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429"/>
              <a:gd name="adj6" fmla="val -2075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2447"/>
              <a:gd name="adj6" fmla="val 4120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Dependency Token (again)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forRoot</a:t>
            </a:r>
            <a:r>
              <a:rPr lang="en-US" dirty="0"/>
              <a:t> &amp; </a:t>
            </a:r>
            <a:r>
              <a:rPr lang="en-US" dirty="0" err="1"/>
              <a:t>forChild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844824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80498" y="2204864"/>
            <a:ext cx="1483190" cy="114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Specify components for both </a:t>
            </a:r>
            <a:r>
              <a:rPr lang="en-US" sz="1400" dirty="0" err="1"/>
              <a:t>forRoot</a:t>
            </a:r>
            <a:r>
              <a:rPr lang="en-US" sz="1400" dirty="0"/>
              <a:t> &amp; </a:t>
            </a:r>
            <a:r>
              <a:rPr lang="en-US" sz="1400" dirty="0" err="1"/>
              <a:t>forChild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763688" y="2348882"/>
            <a:ext cx="792088" cy="4271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5536" y="3972888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forRoot</a:t>
            </a:r>
            <a:r>
              <a:rPr lang="en-US" sz="1400" dirty="0"/>
              <a:t> specify providers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3"/>
          </p:cNvCxnSpPr>
          <p:nvPr/>
        </p:nvCxnSpPr>
        <p:spPr>
          <a:xfrm flipV="1">
            <a:off x="1619672" y="3972888"/>
            <a:ext cx="1296144" cy="5051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52320" y="4066389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forChild</a:t>
            </a:r>
            <a:r>
              <a:rPr lang="en-US" sz="1400" dirty="0"/>
              <a:t> does not specify providers</a:t>
            </a:r>
            <a:endParaRPr lang="he-IL" sz="1400" dirty="0"/>
          </a:p>
        </p:txBody>
      </p:sp>
      <p:cxnSp>
        <p:nvCxnSpPr>
          <p:cNvPr id="17" name="Straight Arrow Connector 16"/>
          <p:cNvCxnSpPr>
            <a:cxnSpLocks/>
            <a:stCxn id="16" idx="1"/>
          </p:cNvCxnSpPr>
          <p:nvPr/>
        </p:nvCxnSpPr>
        <p:spPr>
          <a:xfrm flipH="1">
            <a:off x="5508104" y="4571506"/>
            <a:ext cx="1944216" cy="72970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99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offers its own DI mechanism</a:t>
            </a:r>
          </a:p>
          <a:p>
            <a:r>
              <a:rPr lang="en-US" dirty="0"/>
              <a:t>Quite “standard”</a:t>
            </a:r>
          </a:p>
          <a:p>
            <a:r>
              <a:rPr lang="en-US" dirty="0"/>
              <a:t>However, support the notion of child injector</a:t>
            </a:r>
          </a:p>
          <a:p>
            <a:r>
              <a:rPr lang="en-US" dirty="0"/>
              <a:t>Be prepared to handle cyclic </a:t>
            </a:r>
            <a:r>
              <a:rPr lang="en-US"/>
              <a:t>dependency errors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>
                <a:solidFill>
                  <a:srgbClr val="FF0000"/>
                </a:solidFill>
              </a:rPr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a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32465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3155285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5622318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6057500" y="4451429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Token</a:t>
            </a:r>
            <a:endParaRPr lang="en-US" sz="1400" dirty="0"/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747718" y="5743886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Resolving a token</a:t>
            </a:r>
            <a:endParaRPr lang="en-US" sz="1400" dirty="0"/>
          </a:p>
        </p:txBody>
      </p:sp>
      <p:sp>
        <p:nvSpPr>
          <p:cNvPr id="19" name="Line Callout 2 6"/>
          <p:cNvSpPr/>
          <p:nvPr/>
        </p:nvSpPr>
        <p:spPr>
          <a:xfrm>
            <a:off x="2208621" y="4561513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Provider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panic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creates several injectors during application bootstrapping</a:t>
            </a:r>
          </a:p>
          <a:p>
            <a:r>
              <a:rPr lang="en-US" dirty="0"/>
              <a:t>The two most important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PlatformRef</a:t>
            </a:r>
            <a:r>
              <a:rPr lang="en-US" dirty="0"/>
              <a:t> – All providers related to the platform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NgModuleRef</a:t>
            </a:r>
            <a:r>
              <a:rPr lang="en-US" dirty="0"/>
              <a:t> – All providers defined by the application and sub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13099</TotalTime>
  <Words>1580</Words>
  <Application>Microsoft Office PowerPoint</Application>
  <PresentationFormat>On-screen Show (4:3)</PresentationFormat>
  <Paragraphs>312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Don’t get panic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Components &amp; Injectors</vt:lpstr>
      <vt:lpstr>ng-content  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@SkipSelf</vt:lpstr>
      <vt:lpstr>Modules &amp; Injectors</vt:lpstr>
      <vt:lpstr>Module Injector</vt:lpstr>
      <vt:lpstr>Duplicated Service Instances</vt:lpstr>
      <vt:lpstr>Lazy load a Module</vt:lpstr>
      <vt:lpstr>The duplication is implicit</vt:lpstr>
      <vt:lpstr>forRoot &amp; forChild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183</cp:revision>
  <dcterms:created xsi:type="dcterms:W3CDTF">2011-02-24T08:59:43Z</dcterms:created>
  <dcterms:modified xsi:type="dcterms:W3CDTF">2017-12-03T23:32:58Z</dcterms:modified>
</cp:coreProperties>
</file>