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09" r:id="rId18"/>
    <p:sldId id="311" r:id="rId19"/>
    <p:sldId id="312" r:id="rId20"/>
    <p:sldId id="313" r:id="rId21"/>
    <p:sldId id="315" r:id="rId22"/>
    <p:sldId id="314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2232248" cy="864096"/>
          </a:xfrm>
        </p:spPr>
        <p:txBody>
          <a:bodyPr>
            <a:normAutofit/>
          </a:bodyPr>
          <a:lstStyle/>
          <a:p>
            <a:r>
              <a:rPr lang="en-US" sz="4800" dirty="0"/>
              <a:t>FORMS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Validation Messages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r>
              <a:rPr lang="en-US" dirty="0"/>
              <a:t> bag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232964" y="2420888"/>
            <a:ext cx="69127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dirty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||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touched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.errors.required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Name is required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Too long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572000" y="4653136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Display error messages only after the user typed something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0"/>
          </p:cNvCxnSpPr>
          <p:nvPr/>
        </p:nvCxnSpPr>
        <p:spPr>
          <a:xfrm flipV="1">
            <a:off x="5220322" y="2780928"/>
            <a:ext cx="648321" cy="187220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1835696" y="5044914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errors is null when there are no errors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stCxn id="11" idx="0"/>
          </p:cNvCxnSpPr>
          <p:nvPr/>
        </p:nvCxnSpPr>
        <p:spPr>
          <a:xfrm flipV="1">
            <a:off x="2484018" y="2708920"/>
            <a:ext cx="1043991" cy="233599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930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“common” form contains multiple inputs</a:t>
            </a:r>
          </a:p>
          <a:p>
            <a:r>
              <a:rPr lang="en-US" dirty="0"/>
              <a:t>Each input has its own validation logic</a:t>
            </a:r>
          </a:p>
          <a:p>
            <a:r>
              <a:rPr lang="en-US" dirty="0"/>
              <a:t>The submit button need to validate all inputs</a:t>
            </a:r>
          </a:p>
          <a:p>
            <a:r>
              <a:rPr lang="en-US" dirty="0"/>
              <a:t>Therefore, Angular allows you to group multiple inputs under a single form tag</a:t>
            </a:r>
          </a:p>
          <a:p>
            <a:r>
              <a:rPr lang="en-US" dirty="0"/>
              <a:t>The form can queried </a:t>
            </a:r>
          </a:p>
          <a:p>
            <a:pPr lvl="1"/>
            <a:r>
              <a:rPr lang="en-US" dirty="0"/>
              <a:t>It holds aggregation of all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139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8928" y="1844824"/>
            <a:ext cx="75608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#form=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"5"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"submit"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dirty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||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touched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.errors.required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Name is required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Too long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459536" y="4581128"/>
            <a:ext cx="306971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"form"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invalid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547664" y="5411959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Import the </a:t>
            </a:r>
            <a:r>
              <a:rPr lang="en-US" sz="1200" dirty="0" err="1"/>
              <a:t>ngForm</a:t>
            </a:r>
            <a:r>
              <a:rPr lang="en-US" sz="1200" dirty="0"/>
              <a:t> directive and use its API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0"/>
          </p:cNvCxnSpPr>
          <p:nvPr/>
        </p:nvCxnSpPr>
        <p:spPr>
          <a:xfrm flipH="1" flipV="1">
            <a:off x="1763688" y="2060848"/>
            <a:ext cx="432298" cy="33511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 flipV="1">
            <a:off x="2844307" y="5589240"/>
            <a:ext cx="1799701" cy="3351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104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 &amp; </a:t>
            </a:r>
            <a:r>
              <a:rPr lang="en-US" dirty="0" err="1"/>
              <a:t>ngModel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</a:t>
            </a:r>
            <a:r>
              <a:rPr lang="en-US" dirty="0" err="1"/>
              <a:t>ngModel</a:t>
            </a:r>
            <a:r>
              <a:rPr lang="en-US" dirty="0"/>
              <a:t> cannot be attached to custom component</a:t>
            </a:r>
          </a:p>
          <a:p>
            <a:r>
              <a:rPr lang="en-US" dirty="0"/>
              <a:t>A component should implement </a:t>
            </a:r>
            <a:r>
              <a:rPr lang="en-US" dirty="0" err="1">
                <a:solidFill>
                  <a:srgbClr val="FF0000"/>
                </a:solidFill>
              </a:rPr>
              <a:t>ControlValueAccessor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0946" y="3789040"/>
            <a:ext cx="35368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ControlValueAccessor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registerOnTouched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70155" y="3861353"/>
            <a:ext cx="1005502" cy="863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Should update the DOM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475657" y="4149081"/>
            <a:ext cx="1584175" cy="14416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1272004" y="5384572"/>
            <a:ext cx="1211764" cy="999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Hold the registered </a:t>
            </a:r>
            <a:r>
              <a:rPr lang="en-US" sz="1200" dirty="0" err="1"/>
              <a:t>fn</a:t>
            </a:r>
            <a:r>
              <a:rPr lang="en-US" sz="1200" dirty="0"/>
              <a:t> and invoke it every time the value changes</a:t>
            </a:r>
            <a:endParaRPr lang="he-IL" sz="1200" dirty="0"/>
          </a:p>
        </p:txBody>
      </p:sp>
      <p:cxnSp>
        <p:nvCxnSpPr>
          <p:cNvPr id="13" name="Straight Connector 12"/>
          <p:cNvCxnSpPr>
            <a:cxnSpLocks/>
            <a:stCxn id="12" idx="3"/>
          </p:cNvCxnSpPr>
          <p:nvPr/>
        </p:nvCxnSpPr>
        <p:spPr>
          <a:xfrm flipV="1">
            <a:off x="2483768" y="4365106"/>
            <a:ext cx="576064" cy="151904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4703452" y="5541650"/>
            <a:ext cx="1380715" cy="1127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Hold the registered </a:t>
            </a:r>
            <a:r>
              <a:rPr lang="en-US" sz="1200" dirty="0" err="1"/>
              <a:t>fn</a:t>
            </a:r>
            <a:r>
              <a:rPr lang="en-US" sz="1200" dirty="0"/>
              <a:t> and invoke it when the value is considered touched</a:t>
            </a:r>
            <a:endParaRPr lang="he-IL" sz="1200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211960" y="4725145"/>
            <a:ext cx="1156170" cy="82432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86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Value Accessor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2192" y="1772816"/>
            <a:ext cx="5094312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VALUE_ACCESSOR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NG_VALUE_ACCESSOR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ControlValueAccessor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registerOnTouched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79512" y="4077072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Must register the value accessor and point it to self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476155" y="2348880"/>
            <a:ext cx="791589" cy="2240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375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Inputs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ngModelGroup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group multiple inputs into single value and single valid flag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5536" y="2708919"/>
            <a:ext cx="50489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#f=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ngSubmit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onSubmit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nameCtrl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.invalid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 is invalid.&lt;/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nameCtrl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"first"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name.first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minlength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"last"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name.last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"email"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&gt;Submit&lt;/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419872" y="4293096"/>
            <a:ext cx="4572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NgModelGroupComp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'Nancy'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'Drew'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onSubmit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{name: {first: 'Nancy', last: 'Drew'}, email: ''}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'Bess'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'Marvin'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20891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create the form control model in code</a:t>
            </a:r>
          </a:p>
          <a:p>
            <a:r>
              <a:rPr lang="en-US" dirty="0"/>
              <a:t>Angular binds the model to template elements</a:t>
            </a:r>
          </a:p>
          <a:p>
            <a:r>
              <a:rPr lang="en-US" dirty="0"/>
              <a:t>Offers the following</a:t>
            </a:r>
          </a:p>
          <a:p>
            <a:pPr lvl="1"/>
            <a:r>
              <a:rPr lang="en-US" dirty="0"/>
              <a:t>No two way data binding</a:t>
            </a:r>
          </a:p>
          <a:p>
            <a:pPr lvl="1"/>
            <a:r>
              <a:rPr lang="en-US" dirty="0"/>
              <a:t>Change validation functions on the fly</a:t>
            </a:r>
          </a:p>
          <a:p>
            <a:pPr lvl="1"/>
            <a:r>
              <a:rPr lang="en-US" dirty="0"/>
              <a:t>Manipulate the control model</a:t>
            </a:r>
          </a:p>
          <a:p>
            <a:pPr lvl="1"/>
            <a:r>
              <a:rPr lang="en-US" dirty="0"/>
              <a:t>Test easily </a:t>
            </a:r>
          </a:p>
          <a:p>
            <a:pPr lvl="1"/>
            <a:r>
              <a:rPr lang="en-US" dirty="0"/>
              <a:t>HTML is cleaner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530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– Getting Started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>
                <a:solidFill>
                  <a:srgbClr val="FF0000"/>
                </a:solidFill>
              </a:rPr>
              <a:t>ReactiveFormModule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form element is bound to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formGroup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ngForm</a:t>
            </a:r>
            <a:endParaRPr lang="en-US" dirty="0"/>
          </a:p>
          <a:p>
            <a:r>
              <a:rPr lang="en-US" dirty="0"/>
              <a:t>Inputs are bound to </a:t>
            </a:r>
            <a:r>
              <a:rPr lang="en-US" dirty="0" err="1">
                <a:solidFill>
                  <a:srgbClr val="FF0000"/>
                </a:solidFill>
              </a:rPr>
              <a:t>formControlName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 </a:t>
            </a:r>
            <a:r>
              <a:rPr lang="en-US" dirty="0" err="1"/>
              <a:t>ngModel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Validation metadata moves into code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669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700808"/>
            <a:ext cx="45720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(builder: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FormBuilder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b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valid"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"Saving ..."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932040" y="3356992"/>
            <a:ext cx="32221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formControlName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8711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Two way data binding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Latest form value is stored inside the </a:t>
            </a:r>
            <a:r>
              <a:rPr lang="en-US" dirty="0" err="1"/>
              <a:t>FormGroup</a:t>
            </a:r>
            <a:endParaRPr lang="en-US" dirty="0"/>
          </a:p>
          <a:p>
            <a:r>
              <a:rPr lang="en-US" dirty="0"/>
              <a:t>It is updated automatically when DOM changes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setValue</a:t>
            </a:r>
            <a:r>
              <a:rPr lang="en-US" dirty="0"/>
              <a:t> in order to change value from code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573016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.name.setValue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79512" y="4077072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Does the same thing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476155" y="4077073"/>
            <a:ext cx="1079621" cy="51246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7" idx="3"/>
          </p:cNvCxnSpPr>
          <p:nvPr/>
        </p:nvCxnSpPr>
        <p:spPr>
          <a:xfrm>
            <a:off x="1476155" y="4589535"/>
            <a:ext cx="1079621" cy="2076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1642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forms inside SPA is considered challenging</a:t>
            </a:r>
          </a:p>
          <a:p>
            <a:r>
              <a:rPr lang="en-US" dirty="0"/>
              <a:t>In general it breaks the unidirectional data flow principle</a:t>
            </a:r>
          </a:p>
          <a:p>
            <a:r>
              <a:rPr lang="en-US" dirty="0"/>
              <a:t>Angular provides a dedicated package named @angular/forms the ability to handle forms</a:t>
            </a:r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Template Driven</a:t>
            </a:r>
          </a:p>
          <a:p>
            <a:pPr lvl="1"/>
            <a:r>
              <a:rPr lang="en-US" dirty="0"/>
              <a:t>Reactive Form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formGroup</a:t>
            </a:r>
            <a:r>
              <a:rPr lang="en-US" dirty="0"/>
              <a:t> creates a live binding</a:t>
            </a:r>
          </a:p>
          <a:p>
            <a:r>
              <a:rPr lang="en-US" dirty="0"/>
              <a:t>We can recreate the </a:t>
            </a:r>
            <a:r>
              <a:rPr lang="en-US" dirty="0" err="1"/>
              <a:t>formGroup</a:t>
            </a:r>
            <a:r>
              <a:rPr lang="en-US" dirty="0"/>
              <a:t> at runtime and all settings are reapplied 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3140968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FormBuilder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)]]});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.builder.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]]});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9283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is easier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FormControl</a:t>
            </a:r>
            <a:r>
              <a:rPr lang="en-US" dirty="0"/>
              <a:t> has a list of validators</a:t>
            </a:r>
          </a:p>
          <a:p>
            <a:r>
              <a:rPr lang="en-US" dirty="0"/>
              <a:t>Each validator is a simple function</a:t>
            </a:r>
          </a:p>
          <a:p>
            <a:r>
              <a:rPr lang="en-US" dirty="0"/>
              <a:t>You can easily define and reuse validators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501008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control:FormControl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):{[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"11111"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94822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subscribe to any change inside the </a:t>
            </a:r>
            <a:r>
              <a:rPr lang="en-US" dirty="0" err="1"/>
              <a:t>FormGroup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12934" y="2691348"/>
            <a:ext cx="375282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FormBuilder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valueChanges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 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valueChanges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value);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valid"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533400" y="3645024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Subscribe to any change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1825940" y="3933056"/>
            <a:ext cx="1233892" cy="21885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7114553" y="4806448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Retrieve latest value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stCxn id="11" idx="1"/>
          </p:cNvCxnSpPr>
          <p:nvPr/>
        </p:nvCxnSpPr>
        <p:spPr>
          <a:xfrm flipH="1" flipV="1">
            <a:off x="6156176" y="5013176"/>
            <a:ext cx="958377" cy="30573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52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Forms &amp; Validation is based around the concept for control model</a:t>
            </a:r>
          </a:p>
          <a:p>
            <a:r>
              <a:rPr lang="en-US" dirty="0"/>
              <a:t>Template driven creates the model from HTML</a:t>
            </a:r>
          </a:p>
          <a:p>
            <a:r>
              <a:rPr lang="en-US" dirty="0"/>
              <a:t>Reactive driven creates the models from code</a:t>
            </a:r>
          </a:p>
          <a:p>
            <a:pPr lvl="1"/>
            <a:r>
              <a:rPr lang="en-US" dirty="0"/>
              <a:t>More effort</a:t>
            </a:r>
          </a:p>
          <a:p>
            <a:pPr lvl="1"/>
            <a:r>
              <a:rPr lang="en-US"/>
              <a:t>More flexible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62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vs. Reactive Form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Template driven approach simply infers the form structure directly from the DOM</a:t>
            </a:r>
          </a:p>
          <a:p>
            <a:pPr lvl="1"/>
            <a:r>
              <a:rPr lang="en-US" dirty="0"/>
              <a:t>Therefore less testable</a:t>
            </a:r>
          </a:p>
          <a:p>
            <a:r>
              <a:rPr lang="en-US" dirty="0"/>
              <a:t>Reactive form approach allows you to  programmatically define the form and synchronize it with the DOM</a:t>
            </a:r>
          </a:p>
          <a:p>
            <a:pPr lvl="1"/>
            <a:r>
              <a:rPr lang="en-US" dirty="0"/>
              <a:t>More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 by installing @angular/form and add </a:t>
            </a:r>
            <a:r>
              <a:rPr lang="en-US" dirty="0" err="1"/>
              <a:t>FormModule</a:t>
            </a:r>
            <a:r>
              <a:rPr lang="en-US" dirty="0"/>
              <a:t> to imports list</a:t>
            </a:r>
          </a:p>
          <a:p>
            <a:r>
              <a:rPr lang="en-US" dirty="0"/>
              <a:t>Continue with attaching </a:t>
            </a:r>
            <a:r>
              <a:rPr lang="en-US" dirty="0" err="1"/>
              <a:t>ngModel</a:t>
            </a:r>
            <a:r>
              <a:rPr lang="en-US" dirty="0"/>
              <a:t> directive to inputs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73124" y="3356992"/>
            <a:ext cx="403244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3378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[(</a:t>
            </a:r>
            <a:r>
              <a:rPr lang="en-US" dirty="0" err="1"/>
              <a:t>ngModel</a:t>
            </a:r>
            <a:r>
              <a:rPr lang="en-US" dirty="0"/>
              <a:t>)] syntax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specifying the following</a:t>
            </a:r>
          </a:p>
          <a:p>
            <a:endParaRPr lang="en-US" dirty="0"/>
          </a:p>
          <a:p>
            <a:r>
              <a:rPr lang="en-US" dirty="0"/>
              <a:t>Angular converts is to</a:t>
            </a:r>
          </a:p>
          <a:p>
            <a:endParaRPr lang="en-US" dirty="0"/>
          </a:p>
          <a:p>
            <a:r>
              <a:rPr lang="en-US" dirty="0"/>
              <a:t>It means that two way data binding can be used only when the directive support that </a:t>
            </a:r>
            <a:r>
              <a:rPr lang="en-US" dirty="0" err="1"/>
              <a:t>conenvtion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99792" y="2276872"/>
            <a:ext cx="29803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449324" y="3212976"/>
            <a:ext cx="64800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ngModelChange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$event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88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err="1"/>
              <a:t>ngModel</a:t>
            </a:r>
            <a:r>
              <a:rPr lang="en-US" dirty="0"/>
              <a:t> tracks the status of the input and changes its CSS classes</a:t>
            </a:r>
          </a:p>
          <a:p>
            <a:endParaRPr lang="en-US" dirty="0"/>
          </a:p>
          <a:p>
            <a:r>
              <a:rPr lang="en-US" dirty="0"/>
              <a:t>Once the end user type something the CSS classes change</a:t>
            </a:r>
          </a:p>
          <a:p>
            <a:endParaRPr lang="en-US" dirty="0"/>
          </a:p>
          <a:p>
            <a:r>
              <a:rPr lang="en-US" dirty="0"/>
              <a:t>You should use those CSS classes and give the correct UI feedback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35753" y="2708920"/>
            <a:ext cx="470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"ng-pristine ng-valid ng-touched"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467040" y="4221088"/>
            <a:ext cx="444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"ng-valid ng-touched ng-dirty"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04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achieved using standard HTML5 attributes</a:t>
            </a:r>
          </a:p>
          <a:p>
            <a:endParaRPr lang="en-US" dirty="0"/>
          </a:p>
          <a:p>
            <a:r>
              <a:rPr lang="en-US" dirty="0" err="1"/>
              <a:t>ngModel</a:t>
            </a:r>
            <a:r>
              <a:rPr lang="en-US" dirty="0"/>
              <a:t> sets the ng-invalid/ng-valid classes</a:t>
            </a:r>
          </a:p>
          <a:p>
            <a:endParaRPr lang="en-US" dirty="0"/>
          </a:p>
          <a:p>
            <a:r>
              <a:rPr lang="en-US" dirty="0"/>
              <a:t>Once typing something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64942" y="2276872"/>
            <a:ext cx="38488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239075" y="3322876"/>
            <a:ext cx="4900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"ng-pristine ng-invalid ng-touched"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467038" y="4368880"/>
            <a:ext cx="444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"ng-valid ng-touched ng-dirty"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214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Validation Messages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CSS classes for conditional display</a:t>
            </a:r>
          </a:p>
          <a:p>
            <a:r>
              <a:rPr lang="en-US" dirty="0" err="1"/>
              <a:t>ngModel</a:t>
            </a:r>
            <a:r>
              <a:rPr lang="en-US" dirty="0"/>
              <a:t> offers a simple API for querying validation flags</a:t>
            </a:r>
          </a:p>
          <a:p>
            <a:endParaRPr lang="en-US" dirty="0"/>
          </a:p>
          <a:p>
            <a:r>
              <a:rPr lang="en-US" dirty="0"/>
              <a:t>Inside code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61056" y="3284984"/>
            <a:ext cx="5256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210744"/>
            <a:ext cx="45720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4710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Validation Messages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CSS classes for conditional display</a:t>
            </a:r>
          </a:p>
          <a:p>
            <a:r>
              <a:rPr lang="en-US" dirty="0" err="1"/>
              <a:t>ngModel</a:t>
            </a:r>
            <a:r>
              <a:rPr lang="en-US" dirty="0"/>
              <a:t> offers a simple API for querying validation flags</a:t>
            </a:r>
          </a:p>
          <a:p>
            <a:endParaRPr lang="en-US" dirty="0"/>
          </a:p>
          <a:p>
            <a:r>
              <a:rPr lang="en-US" dirty="0"/>
              <a:t>Use the flags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61056" y="3284984"/>
            <a:ext cx="5256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052944" y="4653136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.invalid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touched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Name is required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9774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13881</TotalTime>
  <Words>912</Words>
  <Application>Microsoft Office PowerPoint</Application>
  <PresentationFormat>On-screen Show (4:3)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FORMS</vt:lpstr>
      <vt:lpstr>Introduction</vt:lpstr>
      <vt:lpstr>Template Driven vs. Reactive Form</vt:lpstr>
      <vt:lpstr>Template Driven</vt:lpstr>
      <vt:lpstr>The [(ngModel)] syntax</vt:lpstr>
      <vt:lpstr>CSS classes</vt:lpstr>
      <vt:lpstr>Validation</vt:lpstr>
      <vt:lpstr>Display Validation Messages</vt:lpstr>
      <vt:lpstr>Display Validation Messages</vt:lpstr>
      <vt:lpstr>Multiple Validation Messages</vt:lpstr>
      <vt:lpstr>Grouping</vt:lpstr>
      <vt:lpstr>Form</vt:lpstr>
      <vt:lpstr>Custom component &amp; ngModel</vt:lpstr>
      <vt:lpstr>Implement Value Accessor</vt:lpstr>
      <vt:lpstr>Grouping Inputs</vt:lpstr>
      <vt:lpstr>Reactive Forms</vt:lpstr>
      <vt:lpstr>Reactive Forms – Getting Started</vt:lpstr>
      <vt:lpstr>Reactive Forms</vt:lpstr>
      <vt:lpstr>No Two way data binding</vt:lpstr>
      <vt:lpstr>Change Control Model</vt:lpstr>
      <vt:lpstr>Validation is easier</vt:lpstr>
      <vt:lpstr>Subscribe</vt:lpstr>
      <vt:lpstr>Summry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302</cp:revision>
  <dcterms:created xsi:type="dcterms:W3CDTF">2011-02-24T08:59:43Z</dcterms:created>
  <dcterms:modified xsi:type="dcterms:W3CDTF">2017-06-11T02:09:57Z</dcterms:modified>
</cp:coreProperties>
</file>