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95" r:id="rId3"/>
    <p:sldId id="316" r:id="rId4"/>
    <p:sldId id="317" r:id="rId5"/>
    <p:sldId id="318" r:id="rId6"/>
    <p:sldId id="340" r:id="rId7"/>
    <p:sldId id="319" r:id="rId8"/>
    <p:sldId id="338" r:id="rId9"/>
    <p:sldId id="339" r:id="rId10"/>
    <p:sldId id="343" r:id="rId11"/>
    <p:sldId id="342" r:id="rId12"/>
    <p:sldId id="302" r:id="rId13"/>
    <p:sldId id="304" r:id="rId14"/>
    <p:sldId id="324" r:id="rId15"/>
    <p:sldId id="310" r:id="rId16"/>
    <p:sldId id="311" r:id="rId17"/>
    <p:sldId id="312" r:id="rId18"/>
    <p:sldId id="313" r:id="rId19"/>
    <p:sldId id="300" r:id="rId20"/>
    <p:sldId id="301" r:id="rId21"/>
    <p:sldId id="326" r:id="rId22"/>
    <p:sldId id="327" r:id="rId23"/>
    <p:sldId id="305" r:id="rId24"/>
    <p:sldId id="331" r:id="rId25"/>
    <p:sldId id="307" r:id="rId26"/>
    <p:sldId id="308" r:id="rId27"/>
    <p:sldId id="309" r:id="rId28"/>
    <p:sldId id="332" r:id="rId29"/>
    <p:sldId id="321" r:id="rId30"/>
    <p:sldId id="322" r:id="rId31"/>
    <p:sldId id="323" r:id="rId32"/>
    <p:sldId id="325" r:id="rId33"/>
    <p:sldId id="333" r:id="rId34"/>
    <p:sldId id="328" r:id="rId35"/>
    <p:sldId id="329" r:id="rId36"/>
    <p:sldId id="345" r:id="rId37"/>
    <p:sldId id="334" r:id="rId38"/>
    <p:sldId id="335" r:id="rId39"/>
    <p:sldId id="336" r:id="rId40"/>
    <p:sldId id="337" r:id="rId41"/>
    <p:sldId id="346" r:id="rId42"/>
    <p:sldId id="347" r:id="rId43"/>
    <p:sldId id="348" r:id="rId44"/>
    <p:sldId id="349" r:id="rId45"/>
    <p:sldId id="350" r:id="rId46"/>
    <p:sldId id="351" r:id="rId47"/>
    <p:sldId id="34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observable" TargetMode="External"/><Relationship Id="rId2" Type="http://schemas.openxmlformats.org/officeDocument/2006/relationships/hyperlink" Target="http://reactivex.io/rx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RXJS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9AE0-89FD-4473-9E34-456C66DB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FC4F5-30C7-46E4-BE84-8B38DC7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D7B7-DF82-4387-B820-D0B06871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82925-2F63-4775-B54E-2F322C07E4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default</a:t>
            </a:r>
          </a:p>
          <a:p>
            <a:r>
              <a:rPr lang="en-US" dirty="0"/>
              <a:t>Each subscribe get its own stream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B7B-8BB2-4EEA-BD9B-2EA3B8F6E165}"/>
              </a:ext>
            </a:extLst>
          </p:cNvPr>
          <p:cNvSpPr/>
          <p:nvPr/>
        </p:nvSpPr>
        <p:spPr>
          <a:xfrm>
            <a:off x="3275856" y="3441918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F8504-E03B-4B4D-8F42-6777001371F6}"/>
              </a:ext>
            </a:extLst>
          </p:cNvPr>
          <p:cNvSpPr/>
          <p:nvPr/>
        </p:nvSpPr>
        <p:spPr>
          <a:xfrm>
            <a:off x="1139208" y="3742898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3C059-F765-4EDC-8A53-BCDFE67628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23384" y="4230885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AB34-CC57-42D8-9211-E88C1AA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9753-982D-4A9C-9A54-9EFE055E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92F81-5250-4D69-8ABE-CADF468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24A03-8A32-455C-8182-0BBBD2EE2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subscriber is registered to a live stream of data</a:t>
            </a:r>
          </a:p>
          <a:p>
            <a:r>
              <a:rPr lang="en-US" dirty="0"/>
              <a:t>New subscriber sees only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B9E4-F2DC-4D75-A34E-CAF1855CA012}"/>
              </a:ext>
            </a:extLst>
          </p:cNvPr>
          <p:cNvSpPr/>
          <p:nvPr/>
        </p:nvSpPr>
        <p:spPr>
          <a:xfrm>
            <a:off x="2403348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351840" cy="5141168"/>
          </a:xfrm>
        </p:spPr>
        <p:txBody>
          <a:bodyPr>
            <a:normAutofit/>
          </a:bodyPr>
          <a:lstStyle/>
          <a:p>
            <a:r>
              <a:rPr lang="en-US" dirty="0" err="1"/>
              <a:t>Observable.subscribe</a:t>
            </a:r>
            <a:r>
              <a:rPr lang="en-US" dirty="0"/>
              <a:t> creates a new stream of data each time is executed</a:t>
            </a:r>
          </a:p>
          <a:p>
            <a:r>
              <a:rPr lang="en-US" dirty="0"/>
              <a:t>Subject allows you to share the same stream with different clients</a:t>
            </a:r>
          </a:p>
          <a:p>
            <a:r>
              <a:rPr lang="en-US" dirty="0"/>
              <a:t>A client can subscribe in the middle of a stream</a:t>
            </a:r>
          </a:p>
          <a:p>
            <a:r>
              <a:rPr lang="en-US" dirty="0"/>
              <a:t>Resembles an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63342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6207" y="1922795"/>
            <a:ext cx="4986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new data!'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1712" y="2263743"/>
            <a:ext cx="2016224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 how subject behaves when creating and executing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4211960" y="2875811"/>
            <a:ext cx="2339752" cy="6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4211960" y="2326390"/>
            <a:ext cx="2339752" cy="5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95069"/>
            <a:ext cx="8351840" cy="1468760"/>
          </a:xfrm>
        </p:spPr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solidFill>
                  <a:srgbClr val="FF0000"/>
                </a:solidFill>
              </a:rPr>
              <a:t>subject.next</a:t>
            </a:r>
            <a:r>
              <a:rPr lang="en-US" dirty="0"/>
              <a:t> after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yields nothing since the observable is considered completed</a:t>
            </a:r>
          </a:p>
        </p:txBody>
      </p:sp>
    </p:spTree>
    <p:extLst>
      <p:ext uri="{BB962C8B-B14F-4D97-AF65-F5344CB8AC3E}">
        <p14:creationId xmlns:p14="http://schemas.microsoft.com/office/powerpoint/2010/main" val="13338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&amp; unsubscribe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 is often used as an event emitter</a:t>
            </a:r>
          </a:p>
          <a:p>
            <a:r>
              <a:rPr lang="en-US" dirty="0"/>
              <a:t>A client registers</a:t>
            </a:r>
          </a:p>
          <a:p>
            <a:r>
              <a:rPr lang="en-US" dirty="0"/>
              <a:t>The subject is never completed </a:t>
            </a:r>
            <a:r>
              <a:rPr lang="en-US" dirty="0">
                <a:sym typeface="Wingdings" panose="05000000000000000000" pitchFamily="2" charset="2"/>
              </a:rPr>
              <a:t> The client is bound to the lifetime of the subject</a:t>
            </a:r>
          </a:p>
          <a:p>
            <a:r>
              <a:rPr lang="en-US" dirty="0">
                <a:sym typeface="Wingdings" panose="05000000000000000000" pitchFamily="2" charset="2"/>
              </a:rPr>
              <a:t>It is important to remember to call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unsubscribe</a:t>
            </a:r>
            <a:r>
              <a:rPr lang="en-US" dirty="0">
                <a:sym typeface="Wingdings" panose="05000000000000000000" pitchFamily="2" charset="2"/>
              </a:rPr>
              <a:t> method once a client is “inactive” or “dead”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Else, you risk a memory leak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8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21088"/>
          </a:xfrm>
        </p:spPr>
        <p:txBody>
          <a:bodyPr>
            <a:normAutofit/>
          </a:bodyPr>
          <a:lstStyle/>
          <a:p>
            <a:r>
              <a:rPr lang="en-US" sz="2700" dirty="0"/>
              <a:t>Allows you to specify an initial value</a:t>
            </a:r>
          </a:p>
          <a:p>
            <a:r>
              <a:rPr lang="en-US" sz="2700" dirty="0"/>
              <a:t>When subscribing, the behavioral subject notifies the observer with last passed value </a:t>
            </a:r>
            <a:r>
              <a:rPr lang="en-US" sz="2700" u="sng" dirty="0"/>
              <a:t>immediately</a:t>
            </a:r>
          </a:p>
          <a:p>
            <a:r>
              <a:rPr lang="en-US" sz="2700" dirty="0"/>
              <a:t>Grants the ability to retrieve the last value passed down the subject</a:t>
            </a:r>
          </a:p>
          <a:p>
            <a:r>
              <a:rPr lang="en-US" sz="2700" dirty="0"/>
              <a:t>Useful for interaction between a service and a component where any new component must re-render upon subscribing</a:t>
            </a:r>
          </a:p>
        </p:txBody>
      </p:sp>
    </p:spTree>
    <p:extLst>
      <p:ext uri="{BB962C8B-B14F-4D97-AF65-F5344CB8AC3E}">
        <p14:creationId xmlns:p14="http://schemas.microsoft.com/office/powerpoint/2010/main" val="170711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6008" y="1929681"/>
            <a:ext cx="64066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Rx.BehaviorSubject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"Subscription 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((value) =&gt;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"Subscription 2"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5728" y="3645024"/>
            <a:ext cx="1728192" cy="943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It is mandatory to set an initial value . 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652120" y="2204864"/>
            <a:ext cx="1043608" cy="1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79712" y="6021288"/>
            <a:ext cx="1800200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Retrieving the last value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V="1">
            <a:off x="2879812" y="5469111"/>
            <a:ext cx="684076" cy="5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5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17558"/>
            <a:ext cx="8352928" cy="5213176"/>
          </a:xfrm>
        </p:spPr>
        <p:txBody>
          <a:bodyPr/>
          <a:lstStyle/>
          <a:p>
            <a:r>
              <a:rPr lang="en-US" dirty="0" err="1"/>
              <a:t>AsyncSubject</a:t>
            </a:r>
            <a:r>
              <a:rPr lang="en-US" dirty="0"/>
              <a:t> emits the data only when the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is invoked</a:t>
            </a:r>
          </a:p>
          <a:p>
            <a:r>
              <a:rPr lang="en-US" dirty="0"/>
              <a:t>Is often used when heavy computations are streaming through the observable</a:t>
            </a:r>
          </a:p>
          <a:p>
            <a:r>
              <a:rPr lang="en-US" dirty="0"/>
              <a:t>It remembers only the final result of the heavy computation</a:t>
            </a:r>
          </a:p>
        </p:txBody>
      </p:sp>
    </p:spTree>
    <p:extLst>
      <p:ext uri="{BB962C8B-B14F-4D97-AF65-F5344CB8AC3E}">
        <p14:creationId xmlns:p14="http://schemas.microsoft.com/office/powerpoint/2010/main" val="378581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84" y="2060848"/>
            <a:ext cx="57241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Rx.AsyncSubject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5520" y="4653136"/>
            <a:ext cx="1625892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next method </a:t>
            </a:r>
            <a:r>
              <a:rPr lang="en-US" sz="1400"/>
              <a:t>is invoked only once when the subject completes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5508104" y="2996952"/>
            <a:ext cx="12303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4499992" y="4797152"/>
            <a:ext cx="142552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Operators allows you to create new observable from an existing one</a:t>
            </a:r>
          </a:p>
          <a:p>
            <a:r>
              <a:rPr lang="en-US" dirty="0"/>
              <a:t>Resembles the concept of promise chaining/transformation</a:t>
            </a:r>
          </a:p>
          <a:p>
            <a:r>
              <a:rPr lang="en-US" dirty="0"/>
              <a:t>For example, given an observable that produces the values [1,2,3] you can use 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method to create a new observable that produces the values [2,4,6]</a:t>
            </a:r>
          </a:p>
        </p:txBody>
      </p:sp>
    </p:spTree>
    <p:extLst>
      <p:ext uri="{BB962C8B-B14F-4D97-AF65-F5344CB8AC3E}">
        <p14:creationId xmlns:p14="http://schemas.microsoft.com/office/powerpoint/2010/main" val="38562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45651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RxJS</a:t>
            </a:r>
            <a:r>
              <a:rPr lang="en-US" dirty="0"/>
              <a:t> is a library for reactive programming using Observables, to make it easier to compose asynchronous or callback-based code” </a:t>
            </a:r>
            <a:r>
              <a:rPr lang="en-US" dirty="0">
                <a:hlinkClick r:id="rId2"/>
              </a:rPr>
              <a:t>http://reactivex.io/rxjs</a:t>
            </a:r>
            <a:endParaRPr lang="en-US" dirty="0"/>
          </a:p>
          <a:p>
            <a:r>
              <a:rPr lang="en-US" dirty="0"/>
              <a:t>There is a formal proposal at </a:t>
            </a:r>
            <a:r>
              <a:rPr lang="en-US" dirty="0">
                <a:hlinkClick r:id="rId3"/>
              </a:rPr>
              <a:t>https://github.com/tc39/proposal-observable</a:t>
            </a:r>
            <a:endParaRPr lang="en-US" dirty="0"/>
          </a:p>
          <a:p>
            <a:pPr lvl="1"/>
            <a:r>
              <a:rPr lang="en-US" dirty="0"/>
              <a:t>Currently at Stage 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5885" y="2827092"/>
            <a:ext cx="600959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.map(x =&gt; x*2)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4599839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throttleTime</a:t>
            </a:r>
            <a:r>
              <a:rPr lang="en-US" sz="1400" dirty="0"/>
              <a:t> emits latest value when specified duration has passed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3851920" y="3717032"/>
            <a:ext cx="1512168" cy="14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617110" y="1946558"/>
            <a:ext cx="8153400" cy="53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will be printed during runtime?</a:t>
            </a:r>
          </a:p>
        </p:txBody>
      </p:sp>
    </p:spTree>
    <p:extLst>
      <p:ext uri="{BB962C8B-B14F-4D97-AF65-F5344CB8AC3E}">
        <p14:creationId xmlns:p14="http://schemas.microsoft.com/office/powerpoint/2010/main" val="13057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Observable.from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Method that turns an </a:t>
            </a:r>
            <a:r>
              <a:rPr lang="en-US" dirty="0" err="1"/>
              <a:t>iterable</a:t>
            </a:r>
            <a:r>
              <a:rPr lang="en-US" dirty="0"/>
              <a:t> object into an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5877272"/>
            <a:ext cx="7165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=&gt;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1380" y="3017912"/>
            <a:ext cx="59759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[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Symbol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.iterator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let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439361" y="4493553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Observable.from</a:t>
            </a:r>
            <a:r>
              <a:rPr lang="en-US" sz="1400" dirty="0"/>
              <a:t> does not cache values. Once subscribing it iterates through </a:t>
            </a:r>
            <a:r>
              <a:rPr lang="en-US" sz="1400" dirty="0" err="1"/>
              <a:t>obj</a:t>
            </a:r>
            <a:r>
              <a:rPr lang="en-US" sz="1400" dirty="0"/>
              <a:t> and notifies observer of each value</a:t>
            </a:r>
          </a:p>
        </p:txBody>
      </p:sp>
    </p:spTree>
    <p:extLst>
      <p:ext uri="{BB962C8B-B14F-4D97-AF65-F5344CB8AC3E}">
        <p14:creationId xmlns:p14="http://schemas.microsoft.com/office/powerpoint/2010/main" val="425906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Turn an amount of values into a sequenced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4979" y="3140968"/>
            <a:ext cx="50177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which is chained to the observable and will filter all data according to the manipulated code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4568" y="3377214"/>
            <a:ext cx="57667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2232248" cy="1440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reflects a simple use case for the filter method chained to the </a:t>
            </a:r>
            <a:r>
              <a:rPr lang="en-US" sz="1400"/>
              <a:t>observable before</a:t>
            </a:r>
            <a:r>
              <a:rPr lang="en-US" sz="1400" dirty="0"/>
              <a:t> </a:t>
            </a:r>
            <a:r>
              <a:rPr lang="en-US" sz="1400"/>
              <a:t>the subscription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940152" y="4221088"/>
            <a:ext cx="5035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5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en-US" dirty="0"/>
              <a:t>Perform actions without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41333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1584684" cy="10367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Return value is ignored. Use map for transforming values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995936" y="3140969"/>
            <a:ext cx="2447764" cy="15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“blocks” the stream until inactivity is detected</a:t>
            </a:r>
          </a:p>
          <a:p>
            <a:r>
              <a:rPr lang="en-US" dirty="0"/>
              <a:t>Once inactivity detected, it emits latest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debounceTime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3348" y="3262843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debounceTime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"never happens"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928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distinctUntilChanged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260848"/>
          </a:xfrm>
        </p:spPr>
        <p:txBody>
          <a:bodyPr>
            <a:normAutofit/>
          </a:bodyPr>
          <a:lstStyle/>
          <a:p>
            <a:r>
              <a:rPr lang="en-US" dirty="0"/>
              <a:t>“blocks” the stream until a </a:t>
            </a:r>
            <a:r>
              <a:rPr lang="en-US" u="sng" dirty="0"/>
              <a:t>new</a:t>
            </a:r>
            <a:r>
              <a:rPr lang="en-US" dirty="0"/>
              <a:t> value is detected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8472" y="2672159"/>
            <a:ext cx="63001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Rx.Observable.fromEvent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distinctUntilChanged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Reduces a stream of values into a single value</a:t>
            </a:r>
          </a:p>
          <a:p>
            <a:r>
              <a:rPr lang="en-US" dirty="0"/>
              <a:t>Waits for the completion of the source and only then emits the accumulated single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940" y="3353110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4516" y="4725144"/>
            <a:ext cx="1417804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Observer will be invoked only once and will emit the value 10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3995936" y="5013176"/>
            <a:ext cx="20385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Unlink reduce scan doesn’t wait for source completeness</a:t>
            </a:r>
          </a:p>
          <a:p>
            <a:r>
              <a:rPr lang="en-US" dirty="0"/>
              <a:t>It emits the accumulated value immediately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324" y="3356992"/>
            <a:ext cx="446449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lang="en-US" altLang="en-US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>
            <a:normAutofit/>
          </a:bodyPr>
          <a:lstStyle/>
          <a:p>
            <a:r>
              <a:rPr lang="en-US" dirty="0"/>
              <a:t>Returns a “deep” property</a:t>
            </a:r>
          </a:p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if path is broken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3348" y="2996952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Rehovot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.pluck(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57144" y="4797152"/>
            <a:ext cx="1208516" cy="742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“Rehovot”</a:t>
            </a:r>
          </a:p>
          <a:p>
            <a:pPr algn="ctr"/>
            <a:r>
              <a:rPr lang="en-US" sz="1400" dirty="0"/>
              <a:t>undefined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211960" y="4869160"/>
            <a:ext cx="1945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Core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sz="4000" dirty="0"/>
              <a:t>Observable</a:t>
            </a:r>
          </a:p>
          <a:p>
            <a:r>
              <a:rPr lang="en-US" sz="4000" dirty="0"/>
              <a:t>Observer</a:t>
            </a:r>
          </a:p>
          <a:p>
            <a:r>
              <a:rPr lang="en-US" sz="4000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2519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Concatenates all observables, but </a:t>
            </a:r>
            <a:r>
              <a:rPr lang="en-US" u="sng" dirty="0"/>
              <a:t>only after </a:t>
            </a:r>
            <a:r>
              <a:rPr lang="en-US" dirty="0"/>
              <a:t>the former has been completed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5212" y="2929381"/>
            <a:ext cx="51187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4869160"/>
            <a:ext cx="2160240" cy="551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Prints: 1,2,3,4,5,6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H="1" flipV="1">
            <a:off x="6084168" y="4252820"/>
            <a:ext cx="504056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7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Creates new observables that emits all sources values</a:t>
            </a:r>
          </a:p>
          <a:p>
            <a:r>
              <a:rPr lang="en-US" dirty="0"/>
              <a:t>First come first served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6615" y="3013223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724128" y="3501009"/>
            <a:ext cx="720080" cy="10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4208" y="3982629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mapTo</a:t>
            </a:r>
            <a:r>
              <a:rPr lang="en-US" sz="1400" dirty="0"/>
              <a:t> method simply set the emitted value to a fixed value</a:t>
            </a:r>
          </a:p>
        </p:txBody>
      </p:sp>
    </p:spTree>
    <p:extLst>
      <p:ext uri="{BB962C8B-B14F-4D97-AF65-F5344CB8AC3E}">
        <p14:creationId xmlns:p14="http://schemas.microsoft.com/office/powerpoint/2010/main" val="318334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273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criteria it returns two observables</a:t>
            </a:r>
          </a:p>
          <a:p>
            <a:r>
              <a:rPr lang="en-US" dirty="0"/>
              <a:t>First observable matches the criteria, the other one doesn’t 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437111"/>
            <a:ext cx="1656184" cy="115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will result in:</a:t>
            </a:r>
          </a:p>
          <a:p>
            <a:r>
              <a:rPr lang="en-US" dirty="0"/>
              <a:t>2,4,6,1,3,5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4885" y="3070728"/>
            <a:ext cx="6088926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]).partition(x=&gt;x%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3684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single stream into a stream of groups</a:t>
            </a:r>
          </a:p>
          <a:p>
            <a:r>
              <a:rPr lang="en-US" dirty="0"/>
              <a:t>Each group is a stream and has a unique key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12976"/>
            <a:ext cx="4572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num%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(group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907704" y="5508718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 group has key and can be used as observable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2951820" y="4653136"/>
            <a:ext cx="1764196" cy="8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V="1">
            <a:off x="2951820" y="4365104"/>
            <a:ext cx="900100" cy="114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4EB035-BB9C-4C25-B6AC-1295ECE22E34}"/>
              </a:ext>
            </a:extLst>
          </p:cNvPr>
          <p:cNvSpPr/>
          <p:nvPr/>
        </p:nvSpPr>
        <p:spPr>
          <a:xfrm>
            <a:off x="533400" y="3182585"/>
            <a:ext cx="58221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1: 1</a:t>
            </a:r>
          </a:p>
          <a:p>
            <a:r>
              <a:rPr lang="en-US" dirty="0"/>
              <a:t>2: 2</a:t>
            </a:r>
          </a:p>
          <a:p>
            <a:r>
              <a:rPr lang="en-US" dirty="0"/>
              <a:t>0: 3</a:t>
            </a:r>
          </a:p>
          <a:p>
            <a:r>
              <a:rPr lang="en-US" dirty="0"/>
              <a:t>1: 4</a:t>
            </a:r>
          </a:p>
          <a:p>
            <a:r>
              <a:rPr lang="en-US" dirty="0"/>
              <a:t>2: 5</a:t>
            </a:r>
          </a:p>
          <a:p>
            <a:r>
              <a:rPr lang="en-US" dirty="0"/>
              <a:t>0: 6</a:t>
            </a:r>
          </a:p>
        </p:txBody>
      </p:sp>
    </p:spTree>
    <p:extLst>
      <p:ext uri="{BB962C8B-B14F-4D97-AF65-F5344CB8AC3E}">
        <p14:creationId xmlns:p14="http://schemas.microsoft.com/office/powerpoint/2010/main" val="80884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351840" cy="3268961"/>
          </a:xfrm>
        </p:spPr>
        <p:txBody>
          <a:bodyPr>
            <a:normAutofit/>
          </a:bodyPr>
          <a:lstStyle/>
          <a:p>
            <a:r>
              <a:rPr lang="en-US" dirty="0"/>
              <a:t>Transforms two streams (or more) into one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emitted value is an array of the 1</a:t>
            </a:r>
            <a:r>
              <a:rPr lang="en-US" baseline="30000" dirty="0"/>
              <a:t>st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emitted value is an array of the 2</a:t>
            </a:r>
            <a:r>
              <a:rPr lang="en-US" baseline="30000" dirty="0"/>
              <a:t>nd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And so on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9964" y="5085184"/>
            <a:ext cx="4571964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90176" y="5585778"/>
            <a:ext cx="1620689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new stream emits value every 3 seconds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4066" y="5585778"/>
            <a:ext cx="1692696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emitted value is in the form of [obs1[n], obs2[n]]</a:t>
            </a:r>
          </a:p>
        </p:txBody>
      </p:sp>
    </p:spTree>
    <p:extLst>
      <p:ext uri="{BB962C8B-B14F-4D97-AF65-F5344CB8AC3E}">
        <p14:creationId xmlns:p14="http://schemas.microsoft.com/office/powerpoint/2010/main" val="323309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(A.K.A </a:t>
            </a:r>
            <a:r>
              <a:rPr lang="en-US" dirty="0" err="1"/>
              <a:t>mergeMap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Transforms a stream of arrays into a stream of single values (A.K.A flattening)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970" y="2852936"/>
            <a:ext cx="310475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.flatMap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(x=&gt;x).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3568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Instead of array you can use an observable and the result will be the same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411760" y="3212976"/>
            <a:ext cx="936104" cy="682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55976" y="5229200"/>
            <a:ext cx="15121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flatMap</a:t>
            </a:r>
            <a:r>
              <a:rPr lang="en-US" sz="1400" dirty="0"/>
              <a:t> does not wait for completeness of the sources</a:t>
            </a:r>
          </a:p>
        </p:txBody>
      </p:sp>
    </p:spTree>
    <p:extLst>
      <p:ext uri="{BB962C8B-B14F-4D97-AF65-F5344CB8AC3E}">
        <p14:creationId xmlns:p14="http://schemas.microsoft.com/office/powerpoint/2010/main" val="113192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Switch to a new observable and cancel the previous</a:t>
            </a:r>
          </a:p>
          <a:p>
            <a:r>
              <a:rPr lang="en-US" dirty="0"/>
              <a:t>Maintain only one inner subscription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1010 </a:t>
            </a:r>
            <a:r>
              <a:rPr lang="en-US" sz="1400" dirty="0" err="1"/>
              <a:t>ms</a:t>
            </a:r>
            <a:r>
              <a:rPr lang="en-US" sz="1400" dirty="0"/>
              <a:t> switches to the inner observable</a:t>
            </a:r>
          </a:p>
        </p:txBody>
      </p:sp>
      <p:cxnSp>
        <p:nvCxnSpPr>
          <p:cNvPr id="9" name="Straight Arrow Connector 8"/>
          <p:cNvCxnSpPr>
            <a:cxnSpLocks/>
            <a:stCxn id="8" idx="3"/>
            <a:endCxn id="10" idx="1"/>
          </p:cNvCxnSpPr>
          <p:nvPr/>
        </p:nvCxnSpPr>
        <p:spPr>
          <a:xfrm>
            <a:off x="2123728" y="3895218"/>
            <a:ext cx="627914" cy="1144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62758D-E110-4DE7-8484-F9A8EF5C32F0}"/>
              </a:ext>
            </a:extLst>
          </p:cNvPr>
          <p:cNvSpPr/>
          <p:nvPr/>
        </p:nvSpPr>
        <p:spPr>
          <a:xfrm>
            <a:off x="2751642" y="4301123"/>
            <a:ext cx="601440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3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can report an error using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method</a:t>
            </a:r>
          </a:p>
          <a:p>
            <a:r>
              <a:rPr lang="en-US" dirty="0"/>
              <a:t>Once doing so the stream is considered faulty and future values are not emitted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63139"/>
            <a:ext cx="4572000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5536" y="42930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Value is not emitted to observer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619672" y="4761148"/>
            <a:ext cx="1008112" cy="108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4208" y="55408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error method does not stop execution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3491880" y="4761148"/>
            <a:ext cx="2952328" cy="1247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Error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should be careful when throwing error from inside an observable</a:t>
            </a:r>
          </a:p>
          <a:p>
            <a:r>
              <a:rPr lang="en-US" dirty="0"/>
              <a:t>Assuming synchronous observable, the </a:t>
            </a:r>
            <a:r>
              <a:rPr lang="en-US" dirty="0" err="1">
                <a:solidFill>
                  <a:srgbClr val="FF0000"/>
                </a:solidFill>
              </a:rPr>
              <a:t>observer.error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invoked and the subscribe method will throw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45232" y="4221088"/>
            <a:ext cx="2088232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07604" y="4401108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subscribe itself might throws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231740" y="4401108"/>
            <a:ext cx="1413492" cy="468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Chain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8786"/>
            <a:ext cx="8153400" cy="4495800"/>
          </a:xfrm>
        </p:spPr>
        <p:txBody>
          <a:bodyPr/>
          <a:lstStyle/>
          <a:p>
            <a:r>
              <a:rPr lang="en-US" dirty="0"/>
              <a:t>An error inside source stream makes the “chained” stream to become faulty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04922" y="2708920"/>
            <a:ext cx="3968852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.map(x =&gt; x *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404156" cy="1260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obs1 emits 0,1 and then fails. obs2 emits 0,2 and then fails too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11760" y="5031178"/>
            <a:ext cx="504056" cy="198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3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/>
          <a:lstStyle/>
          <a:p>
            <a:r>
              <a:rPr lang="en-US" dirty="0"/>
              <a:t>Observable is basically a wrapper around a data source/stream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9028" y="3197295"/>
            <a:ext cx="576064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observable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obs.</a:t>
            </a:r>
            <a:r>
              <a:rPr lang="en-US" altLang="en-US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8896" y="5176555"/>
            <a:ext cx="2977152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Observable which wraps a function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5292080" y="4331822"/>
            <a:ext cx="496816" cy="116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5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a faulty stream into valid one</a:t>
            </a:r>
          </a:p>
          <a:p>
            <a:r>
              <a:rPr lang="en-US" dirty="0"/>
              <a:t>Must return a new stream instead of the faulty 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45132" y="2996952"/>
            <a:ext cx="3888432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.catch(err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044116" cy="9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Emitted values are 1, 2, X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051720" y="4851158"/>
            <a:ext cx="864096" cy="450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92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0DE-7D18-46B0-B89A-3A6C79E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80C68-38B5-4ADE-A085-BF62868C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3C9DF-D736-47E4-B68E-ED955A22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4BF10-0DFC-48D9-B0D5-DE235F26B9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powered state management</a:t>
            </a:r>
          </a:p>
          <a:p>
            <a:r>
              <a:rPr lang="en-US" dirty="0"/>
              <a:t>Inspired by Redux</a:t>
            </a:r>
          </a:p>
          <a:p>
            <a:r>
              <a:rPr lang="en-US" dirty="0"/>
              <a:t>State is a single immutable data structure</a:t>
            </a:r>
          </a:p>
          <a:p>
            <a:r>
              <a:rPr lang="en-US" dirty="0"/>
              <a:t>State can be accessed in an observable </a:t>
            </a:r>
            <a:r>
              <a:rPr lang="en-US" dirty="0" err="1"/>
              <a:t>fasion</a:t>
            </a:r>
            <a:endParaRPr lang="en-US" dirty="0"/>
          </a:p>
          <a:p>
            <a:r>
              <a:rPr lang="en-US" dirty="0"/>
              <a:t>Action dispatched to the store are described by an observable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4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9AE-32AC-456B-BC28-F7746936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1B40F-ED2C-4BB9-8F80-BD4AEA0E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1E51-5341-4005-BF84-510AEC6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D8103-6938-44BD-9AEB-30B5B05AB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ngrx</a:t>
            </a:r>
            <a:r>
              <a:rPr lang="en-US" dirty="0"/>
              <a:t>/store</a:t>
            </a:r>
          </a:p>
          <a:p>
            <a:r>
              <a:rPr lang="en-US" dirty="0"/>
              <a:t>Define a reducer (just like Redux)</a:t>
            </a:r>
          </a:p>
          <a:p>
            <a:r>
              <a:rPr lang="en-US" dirty="0"/>
              <a:t>Imports </a:t>
            </a:r>
            <a:r>
              <a:rPr lang="en-US" dirty="0" err="1"/>
              <a:t>Ngrx</a:t>
            </a:r>
            <a:r>
              <a:rPr lang="en-US" dirty="0"/>
              <a:t>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638C-E5D4-4068-88A5-5CC68AE42902}"/>
              </a:ext>
            </a:extLst>
          </p:cNvPr>
          <p:cNvSpPr/>
          <p:nvPr/>
        </p:nvSpPr>
        <p:spPr>
          <a:xfrm>
            <a:off x="1988840" y="3717032"/>
            <a:ext cx="51663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StoreModule.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counterReducer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CA8-464B-46AD-9652-4FF4D0C4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212C9-0012-4D0E-9BCF-3F0E0926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B72F-8327-4BA7-B702-9583B4D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3F1C1-5377-4CC1-8EFF-FA110A21C1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store is injectable</a:t>
            </a:r>
          </a:p>
          <a:p>
            <a:r>
              <a:rPr lang="en-US" dirty="0"/>
              <a:t>Can select from the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9CC9-C719-4062-9FF6-F49BD189B1E7}"/>
              </a:ext>
            </a:extLst>
          </p:cNvPr>
          <p:cNvSpPr/>
          <p:nvPr/>
        </p:nvSpPr>
        <p:spPr>
          <a:xfrm>
            <a:off x="2358216" y="2996952"/>
            <a:ext cx="46622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'counter'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747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621-E34A-42B9-B75D-26E5D6D3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ngrx</a:t>
            </a:r>
            <a:r>
              <a:rPr lang="en-US" dirty="0"/>
              <a:t>/effects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F3EF-233A-4507-8CFE-0A5018E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CD80-3CE8-4C07-BBAE-8F70274E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453C6-B021-44FA-B45C-137D941D7E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@</a:t>
            </a:r>
            <a:r>
              <a:rPr lang="en-US" dirty="0" err="1">
                <a:solidFill>
                  <a:srgbClr val="FF0000"/>
                </a:solidFill>
              </a:rPr>
              <a:t>ngrx</a:t>
            </a:r>
            <a:r>
              <a:rPr lang="en-US" dirty="0">
                <a:solidFill>
                  <a:srgbClr val="FF0000"/>
                </a:solidFill>
              </a:rPr>
              <a:t>/effects</a:t>
            </a:r>
          </a:p>
          <a:p>
            <a:r>
              <a:rPr lang="en-US" dirty="0"/>
              <a:t>Provides API to model actions being dispatched as a single reactive stream</a:t>
            </a:r>
          </a:p>
          <a:p>
            <a:r>
              <a:rPr lang="en-US" dirty="0"/>
              <a:t>Effect listens for an action</a:t>
            </a:r>
          </a:p>
          <a:p>
            <a:r>
              <a:rPr lang="en-US" dirty="0"/>
              <a:t>Initiate an activity (usually HTTP request)</a:t>
            </a:r>
          </a:p>
          <a:p>
            <a:r>
              <a:rPr lang="en-US" dirty="0"/>
              <a:t>Dispatches new actions which</a:t>
            </a:r>
          </a:p>
          <a:p>
            <a:pPr lvl="1"/>
            <a:r>
              <a:rPr lang="en-US" dirty="0"/>
              <a:t>Reduce application state</a:t>
            </a:r>
          </a:p>
          <a:p>
            <a:pPr lvl="1"/>
            <a:r>
              <a:rPr lang="en-US" dirty="0"/>
              <a:t>Initiates a new activity</a:t>
            </a:r>
          </a:p>
        </p:txBody>
      </p:sp>
    </p:spTree>
    <p:extLst>
      <p:ext uri="{BB962C8B-B14F-4D97-AF65-F5344CB8AC3E}">
        <p14:creationId xmlns:p14="http://schemas.microsoft.com/office/powerpoint/2010/main" val="3742257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8D7B-40C7-4345-A7E5-286E8DCB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430B-5976-42D9-861E-FD9B0FD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4593-1A6A-4C76-8DE7-7AE468B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7C372-72BA-497B-85D2-2E749DB93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that represents all actions being dispatched to the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0B03-C36C-4D4F-815B-07948130DFFC}"/>
              </a:ext>
            </a:extLst>
          </p:cNvPr>
          <p:cNvSpPr/>
          <p:nvPr/>
        </p:nvSpPr>
        <p:spPr>
          <a:xfrm>
            <a:off x="1449324" y="2783681"/>
            <a:ext cx="648004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AuthEffects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((action: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 =&gt; 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'LOGIN_SUCCESS'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data}))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'LOGIN_FAILED'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Actions)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2DC0-A9B0-4B51-9919-EF85731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BAC4-4248-4C1B-894A-E14D9271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9A42-331C-4B3A-856D-21AE5E3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66D6E-4C3F-44A8-9AA2-5640A9C83322}"/>
              </a:ext>
            </a:extLst>
          </p:cNvPr>
          <p:cNvSpPr/>
          <p:nvPr/>
        </p:nvSpPr>
        <p:spPr>
          <a:xfrm>
            <a:off x="1988840" y="1988840"/>
            <a:ext cx="51663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'user'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311C6-800B-4720-A4C4-A1481AC9FB15}"/>
              </a:ext>
            </a:extLst>
          </p:cNvPr>
          <p:cNvSpPr/>
          <p:nvPr/>
        </p:nvSpPr>
        <p:spPr>
          <a:xfrm>
            <a:off x="2420888" y="4581128"/>
            <a:ext cx="4302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62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Reactive programming is fun to write</a:t>
            </a:r>
          </a:p>
          <a:p>
            <a:r>
              <a:rPr lang="en-US" dirty="0"/>
              <a:t>Usually not so fun to read</a:t>
            </a:r>
          </a:p>
          <a:p>
            <a:r>
              <a:rPr lang="en-US" dirty="0"/>
              <a:t>Using few operators you can implement a complex reactive flow that would take other wise many lines of imperative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The observer’s role is to execute code when the observable receives a new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1480" y="3396480"/>
            <a:ext cx="7415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2763507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Creating the observer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5229200"/>
            <a:ext cx="1800200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Executing the observer’s functions</a:t>
            </a:r>
          </a:p>
        </p:txBody>
      </p:sp>
    </p:spTree>
    <p:extLst>
      <p:ext uri="{BB962C8B-B14F-4D97-AF65-F5344CB8AC3E}">
        <p14:creationId xmlns:p14="http://schemas.microsoft.com/office/powerpoint/2010/main" val="1961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subscribe calls are not shared among multiple observers</a:t>
            </a:r>
          </a:p>
          <a:p>
            <a:r>
              <a:rPr lang="en-US" dirty="0"/>
              <a:t>Each subscribe invocation causes a new “run”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8100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6700" y="4149080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850876" y="4637067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An observable might never complete</a:t>
            </a:r>
          </a:p>
          <a:p>
            <a:r>
              <a:rPr lang="en-US" dirty="0"/>
              <a:t>In that case the client (observer) must unsubscribe manually</a:t>
            </a:r>
          </a:p>
          <a:p>
            <a:r>
              <a:rPr lang="en-US" dirty="0"/>
              <a:t>Else, its lifetime is bound to the lifetime of the observable </a:t>
            </a:r>
            <a:r>
              <a:rPr lang="en-US" dirty="0">
                <a:sym typeface="Wingdings" panose="05000000000000000000" pitchFamily="2" charset="2"/>
              </a:rPr>
              <a:t> Memory leak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76200" y="4549769"/>
            <a:ext cx="655272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.unsubscribe();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are 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Promises, observables are synchronous by default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9752" y="2852936"/>
            <a:ext cx="4572000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88896" y="5176554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After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5292080" y="4331823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 may be Asynchronous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4724428" y="3759136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5696" y="2204864"/>
            <a:ext cx="4572000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21244" y="4603867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 now: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After</a:t>
            </a:r>
          </a:p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57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18144</TotalTime>
  <Words>1875</Words>
  <Application>Microsoft Office PowerPoint</Application>
  <PresentationFormat>On-screen Show (4:3)</PresentationFormat>
  <Paragraphs>336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RXJS</vt:lpstr>
      <vt:lpstr>RxJS</vt:lpstr>
      <vt:lpstr>RxJS – Core Ingredients</vt:lpstr>
      <vt:lpstr>Observable</vt:lpstr>
      <vt:lpstr>Observer</vt:lpstr>
      <vt:lpstr>subscribe</vt:lpstr>
      <vt:lpstr>Subscription</vt:lpstr>
      <vt:lpstr>Observables are Synchronous</vt:lpstr>
      <vt:lpstr>Observables may be Asynchronous</vt:lpstr>
      <vt:lpstr>Cold Observable</vt:lpstr>
      <vt:lpstr>Hot Observable</vt:lpstr>
      <vt:lpstr>Subject</vt:lpstr>
      <vt:lpstr>Subject</vt:lpstr>
      <vt:lpstr>Subject &amp; unsubscribe</vt:lpstr>
      <vt:lpstr>BehaviorSubject</vt:lpstr>
      <vt:lpstr>BehaviorSubject</vt:lpstr>
      <vt:lpstr>AsyncSubject</vt:lpstr>
      <vt:lpstr>AsyncSubject</vt:lpstr>
      <vt:lpstr>Operators</vt:lpstr>
      <vt:lpstr>Operators</vt:lpstr>
      <vt:lpstr>Observable.from</vt:lpstr>
      <vt:lpstr>Observable.of</vt:lpstr>
      <vt:lpstr>filter</vt:lpstr>
      <vt:lpstr>do</vt:lpstr>
      <vt:lpstr>debounceTime</vt:lpstr>
      <vt:lpstr>distinctUntilChanged</vt:lpstr>
      <vt:lpstr>reduce</vt:lpstr>
      <vt:lpstr>scan</vt:lpstr>
      <vt:lpstr>pluck</vt:lpstr>
      <vt:lpstr>concat</vt:lpstr>
      <vt:lpstr>merge</vt:lpstr>
      <vt:lpstr>partition</vt:lpstr>
      <vt:lpstr>groupBy</vt:lpstr>
      <vt:lpstr>zip</vt:lpstr>
      <vt:lpstr>flatMap (A.K.A mergeMap)</vt:lpstr>
      <vt:lpstr>switchMap</vt:lpstr>
      <vt:lpstr>Error Handling</vt:lpstr>
      <vt:lpstr>Throwing Error</vt:lpstr>
      <vt:lpstr>Observable Chain</vt:lpstr>
      <vt:lpstr>catch</vt:lpstr>
      <vt:lpstr>Ngrx</vt:lpstr>
      <vt:lpstr>Getting Started</vt:lpstr>
      <vt:lpstr>Using the Store</vt:lpstr>
      <vt:lpstr>@ngrx/effects</vt:lpstr>
      <vt:lpstr>Actions</vt:lpstr>
      <vt:lpstr>Component side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510</cp:revision>
  <dcterms:created xsi:type="dcterms:W3CDTF">2011-02-24T08:59:43Z</dcterms:created>
  <dcterms:modified xsi:type="dcterms:W3CDTF">2017-12-07T07:38:52Z</dcterms:modified>
</cp:coreProperties>
</file>