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08" r:id="rId16"/>
    <p:sldId id="311" r:id="rId17"/>
    <p:sldId id="309" r:id="rId18"/>
    <p:sldId id="312" r:id="rId19"/>
    <p:sldId id="304" r:id="rId20"/>
    <p:sldId id="30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63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:id 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/>
              <a:t>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See later discussion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single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has 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“normal” query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3813" y="3848100"/>
            <a:ext cx="4752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9942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9629"/>
              <a:gd name="adj6" fmla="val 164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53139"/>
              <a:gd name="adj2" fmla="val -85535"/>
              <a:gd name="adj3" fmla="val 46571"/>
              <a:gd name="adj4" fmla="val -6970"/>
              <a:gd name="adj5" fmla="val -4621"/>
              <a:gd name="adj6" fmla="val -8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/>
              <a:t>ngOnInit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892" y="1772816"/>
            <a:ext cx="8208912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(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may have a children routes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link may specify additional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65" y="2492896"/>
            <a:ext cx="819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http://localhost:8080/contacts;orderBy=desc/contact/2;expand=true?lang=en#jump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827584" y="4103095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34860"/>
              <a:gd name="adj6" fmla="val 1875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path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699792" y="4714978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09323"/>
              <a:gd name="adj6" fmla="val 1164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route parameter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4068117" y="2460150"/>
            <a:ext cx="314355" cy="1034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5711954" y="2820178"/>
            <a:ext cx="14008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Line Callout 2 6"/>
          <p:cNvSpPr/>
          <p:nvPr/>
        </p:nvSpPr>
        <p:spPr>
          <a:xfrm>
            <a:off x="4534826" y="4869160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50534"/>
              <a:gd name="adj6" fmla="val 910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route parameter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6407696" y="4714978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45337"/>
              <a:gd name="adj6" fmla="val -10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Another route path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380312" y="3670017"/>
            <a:ext cx="1296144" cy="730246"/>
          </a:xfrm>
          <a:prstGeom prst="borderCallout2">
            <a:avLst>
              <a:gd name="adj1" fmla="val -112918"/>
              <a:gd name="adj2" fmla="val 69247"/>
              <a:gd name="adj3" fmla="val -18076"/>
              <a:gd name="adj4" fmla="val 62699"/>
              <a:gd name="adj5" fmla="val -112636"/>
              <a:gd name="adj6" fmla="val 213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query </a:t>
            </a:r>
            <a:r>
              <a:rPr lang="en-US" sz="1400" dirty="0" err="1"/>
              <a:t>params</a:t>
            </a:r>
            <a:r>
              <a:rPr lang="en-US" sz="1400" dirty="0"/>
              <a:t> &amp; fragment</a:t>
            </a:r>
          </a:p>
        </p:txBody>
      </p:sp>
    </p:spTree>
    <p:extLst>
      <p:ext uri="{BB962C8B-B14F-4D97-AF65-F5344CB8AC3E}">
        <p14:creationId xmlns:p14="http://schemas.microsoft.com/office/powerpoint/2010/main" val="296224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the application into different areas</a:t>
            </a:r>
          </a:p>
          <a:p>
            <a:r>
              <a:rPr lang="en-US" dirty="0"/>
              <a:t>Based on some rules</a:t>
            </a:r>
          </a:p>
          <a:p>
            <a:r>
              <a:rPr lang="en-US" dirty="0"/>
              <a:t>Usually based on the current URL</a:t>
            </a:r>
          </a:p>
          <a:p>
            <a:r>
              <a:rPr lang="en-US" dirty="0"/>
              <a:t>Integrate with browser’s history button</a:t>
            </a:r>
          </a:p>
          <a:p>
            <a:r>
              <a:rPr lang="en-US" dirty="0"/>
              <a:t>Simulate a “standard” browser navigation</a:t>
            </a:r>
          </a:p>
          <a:p>
            <a:r>
              <a:rPr lang="en-US" dirty="0"/>
              <a:t>Links can be associated with URLs</a:t>
            </a:r>
          </a:p>
          <a:p>
            <a:r>
              <a:rPr lang="en-US" dirty="0"/>
              <a:t>Can navigate imperatively</a:t>
            </a:r>
          </a:p>
          <a:p>
            <a:r>
              <a:rPr lang="en-US" dirty="0"/>
              <a:t>Pass optional parameters to views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1916832"/>
            <a:ext cx="64807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interface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pathMatch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UrlMatcher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Type&lt;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redirectTo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canActivateChild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canDeactivate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Data;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Routes;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788"/>
              <a:gd name="adj6" fmla="val -274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Readonly</a:t>
            </a:r>
            <a:r>
              <a:rPr lang="en-US" sz="1400" dirty="0"/>
              <a:t> data usually is a some kind of configuration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164288" y="4411856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536"/>
              <a:gd name="adj6" fmla="val -19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data that resolved during route activation</a:t>
            </a:r>
          </a:p>
        </p:txBody>
      </p:sp>
    </p:spTree>
    <p:extLst>
      <p:ext uri="{BB962C8B-B14F-4D97-AF65-F5344CB8AC3E}">
        <p14:creationId xmlns:p14="http://schemas.microsoft.com/office/powerpoint/2010/main" val="398026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ui</a:t>
            </a:r>
            <a:r>
              <a:rPr lang="en-US" dirty="0"/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3356992"/>
            <a:ext cx="43193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109"/>
              <a:gd name="adj6" fmla="val -113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18445</TotalTime>
  <Words>892</Words>
  <Application>Microsoft Office PowerPoint</Application>
  <PresentationFormat>On-screen Show (4:3)</PresentationFormat>
  <Paragraphs>178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use routing</vt:lpstr>
      <vt:lpstr>The Recipe</vt:lpstr>
      <vt:lpstr>base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Persist Preferences</vt:lpstr>
      <vt:lpstr>Persist Preferences</vt:lpstr>
      <vt:lpstr>Reactive Route Parameters</vt:lpstr>
      <vt:lpstr>Nested Route</vt:lpstr>
      <vt:lpstr>routerLink Parameters</vt:lpstr>
      <vt:lpstr>Route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200</cp:revision>
  <dcterms:created xsi:type="dcterms:W3CDTF">2011-02-24T08:59:43Z</dcterms:created>
  <dcterms:modified xsi:type="dcterms:W3CDTF">2017-05-13T09:13:23Z</dcterms:modified>
</cp:coreProperties>
</file>