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29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07" autoAdjust="0"/>
  </p:normalViewPr>
  <p:slideViewPr>
    <p:cSldViewPr>
      <p:cViewPr varScale="1">
        <p:scale>
          <a:sx n="66" d="100"/>
          <a:sy n="66" d="100"/>
        </p:scale>
        <p:origin x="127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main/app/index.html" TargetMode="External"/><Relationship Id="rId2" Type="http://schemas.openxmlformats.org/officeDocument/2006/relationships/hyperlink" Target="http://domain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dirty="0"/>
              <a:t>routing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469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Splitting the application into different areas</a:t>
            </a:r>
          </a:p>
          <a:p>
            <a:r>
              <a:rPr lang="en-US" dirty="0"/>
              <a:t>Based on some rules</a:t>
            </a:r>
          </a:p>
          <a:p>
            <a:r>
              <a:rPr lang="en-US" dirty="0"/>
              <a:t>Usually based on the current URL</a:t>
            </a:r>
          </a:p>
          <a:p>
            <a:r>
              <a:rPr lang="en-US" dirty="0"/>
              <a:t>Integrate with browser’s history button</a:t>
            </a:r>
          </a:p>
          <a:p>
            <a:r>
              <a:rPr lang="en-US" dirty="0"/>
              <a:t>Simulate a “standard” browser navigation</a:t>
            </a:r>
          </a:p>
          <a:p>
            <a:r>
              <a:rPr lang="en-US" dirty="0"/>
              <a:t>Links can be associated </a:t>
            </a:r>
            <a:r>
              <a:rPr lang="en-US" dirty="0" smtClean="0"/>
              <a:t>with</a:t>
            </a:r>
            <a:r>
              <a:rPr lang="en-US" dirty="0" smtClean="0"/>
              <a:t> </a:t>
            </a:r>
            <a:r>
              <a:rPr lang="en-US" dirty="0"/>
              <a:t>URLs</a:t>
            </a:r>
          </a:p>
          <a:p>
            <a:r>
              <a:rPr lang="en-US" dirty="0"/>
              <a:t>Can navigate imperatively</a:t>
            </a:r>
          </a:p>
          <a:p>
            <a:r>
              <a:rPr lang="en-US" dirty="0"/>
              <a:t>Pass optional parameters to </a:t>
            </a:r>
            <a:r>
              <a:rPr lang="en-US" dirty="0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9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routing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Keeping the same URL for all views means</a:t>
            </a:r>
          </a:p>
          <a:p>
            <a:pPr lvl="1"/>
            <a:r>
              <a:rPr lang="en-US" dirty="0"/>
              <a:t>F5 resets current view</a:t>
            </a:r>
          </a:p>
          <a:p>
            <a:pPr lvl="1"/>
            <a:r>
              <a:rPr lang="en-US" dirty="0"/>
              <a:t>Bookmarking is lost</a:t>
            </a:r>
          </a:p>
          <a:p>
            <a:pPr lvl="1"/>
            <a:r>
              <a:rPr lang="en-US" dirty="0"/>
              <a:t>Back/forward buttons are disabled</a:t>
            </a:r>
          </a:p>
          <a:p>
            <a:pPr lvl="1"/>
            <a:r>
              <a:rPr lang="en-US" dirty="0"/>
              <a:t>Sharing between users is </a:t>
            </a:r>
            <a:r>
              <a:rPr lang="en-US" dirty="0" smtClean="0"/>
              <a:t>limited</a:t>
            </a:r>
          </a:p>
          <a:p>
            <a:pPr lvl="1"/>
            <a:r>
              <a:rPr lang="en-US" dirty="0" smtClean="0"/>
              <a:t>Not what the user expects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0236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Recipe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base tag</a:t>
            </a:r>
          </a:p>
          <a:p>
            <a:r>
              <a:rPr lang="en-US" dirty="0"/>
              <a:t>Install @angular/router and import it</a:t>
            </a:r>
          </a:p>
          <a:p>
            <a:r>
              <a:rPr lang="en-US" dirty="0"/>
              <a:t>Define routes</a:t>
            </a:r>
          </a:p>
          <a:p>
            <a:r>
              <a:rPr lang="en-US" dirty="0"/>
              <a:t>Define outlet</a:t>
            </a:r>
          </a:p>
          <a:p>
            <a:r>
              <a:rPr lang="en-US" dirty="0"/>
              <a:t>Use links</a:t>
            </a:r>
          </a:p>
          <a:p>
            <a:r>
              <a:rPr lang="en-US" dirty="0"/>
              <a:t>Use router state inside components/services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1346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Application may be served using URL</a:t>
            </a:r>
          </a:p>
          <a:p>
            <a:pPr lvl="1"/>
            <a:r>
              <a:rPr lang="en-US" dirty="0">
                <a:hlinkClick r:id="rId2"/>
              </a:rPr>
              <a:t>http://domain/index.html</a:t>
            </a:r>
            <a:endParaRPr lang="en-US" dirty="0"/>
          </a:p>
          <a:p>
            <a:r>
              <a:rPr lang="en-US" dirty="0"/>
              <a:t>Or</a:t>
            </a:r>
          </a:p>
          <a:p>
            <a:pPr lvl="1"/>
            <a:r>
              <a:rPr lang="en-US" dirty="0">
                <a:hlinkClick r:id="rId3"/>
              </a:rPr>
              <a:t>http://domain/app/index.html</a:t>
            </a:r>
            <a:endParaRPr lang="en-US" dirty="0"/>
          </a:p>
          <a:p>
            <a:pPr lvl="1"/>
            <a:r>
              <a:rPr lang="en-US" dirty="0"/>
              <a:t>A.K.A virtual directory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latter requires that </a:t>
            </a:r>
            <a:r>
              <a:rPr lang="en-US" dirty="0" smtClean="0"/>
              <a:t>Angular knows </a:t>
            </a:r>
            <a:r>
              <a:rPr lang="en-US" dirty="0"/>
              <a:t>the base address of the application in order to generate correct URLs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&lt;base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=“/app” /&gt;</a:t>
            </a:r>
            <a:r>
              <a:rPr lang="en-US" dirty="0"/>
              <a:t> inside index.html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7455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angular/@router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not the only available router for Angular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ui</a:t>
            </a:r>
            <a:r>
              <a:rPr lang="en-US" dirty="0" smtClean="0"/>
              <a:t>-router</a:t>
            </a:r>
            <a:endParaRPr lang="en-US" dirty="0"/>
          </a:p>
          <a:p>
            <a:r>
              <a:rPr lang="en-US" dirty="0"/>
              <a:t>yarn add angular/@router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925152" y="3356992"/>
            <a:ext cx="35283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imports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BrowserModule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RouterModule.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forRoot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providers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bootstrap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declarations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HomeComponent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7380312" y="4636489"/>
            <a:ext cx="1385736" cy="10247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8051"/>
              <a:gd name="adj6" fmla="val -73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Let angular know the routing table definition</a:t>
            </a:r>
          </a:p>
        </p:txBody>
      </p:sp>
    </p:spTree>
    <p:extLst>
      <p:ext uri="{BB962C8B-B14F-4D97-AF65-F5344CB8AC3E}">
        <p14:creationId xmlns:p14="http://schemas.microsoft.com/office/powerpoint/2010/main" val="32518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routes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Each route </a:t>
            </a:r>
            <a:r>
              <a:rPr lang="en-US" dirty="0" smtClean="0"/>
              <a:t>consists </a:t>
            </a:r>
            <a:r>
              <a:rPr lang="en-US" dirty="0"/>
              <a:t>of </a:t>
            </a:r>
          </a:p>
          <a:p>
            <a:pPr lvl="1"/>
            <a:r>
              <a:rPr lang="en-US" dirty="0" err="1"/>
              <a:t>Url</a:t>
            </a:r>
            <a:endParaRPr lang="en-US" dirty="0"/>
          </a:p>
          <a:p>
            <a:pPr lvl="1"/>
            <a:r>
              <a:rPr lang="en-US" dirty="0"/>
              <a:t>Component</a:t>
            </a:r>
          </a:p>
          <a:p>
            <a:pPr lvl="1"/>
            <a:r>
              <a:rPr lang="en-US" dirty="0"/>
              <a:t>Additional options</a:t>
            </a:r>
            <a:endParaRPr lang="he-IL" dirty="0"/>
          </a:p>
        </p:txBody>
      </p:sp>
      <p:sp>
        <p:nvSpPr>
          <p:cNvPr id="7" name="Line Callout 2 6"/>
          <p:cNvSpPr/>
          <p:nvPr/>
        </p:nvSpPr>
        <p:spPr>
          <a:xfrm>
            <a:off x="6732240" y="3140968"/>
            <a:ext cx="1457744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0308"/>
              <a:gd name="adj6" fmla="val -75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root component is not part of the routing 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6308" y="3848100"/>
            <a:ext cx="300608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Routes 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pathMatch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'full'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'**'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redirectTo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5646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outlet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608" y="1988840"/>
            <a:ext cx="3320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AngularJS&lt;/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7" name="Line Callout 2 6"/>
          <p:cNvSpPr/>
          <p:nvPr/>
        </p:nvSpPr>
        <p:spPr>
          <a:xfrm>
            <a:off x="5600484" y="1711866"/>
            <a:ext cx="2232248" cy="96058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1080"/>
              <a:gd name="adj6" fmla="val -6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Inside app.component.html </a:t>
            </a:r>
            <a:endParaRPr lang="en-US" sz="1400" dirty="0"/>
          </a:p>
          <a:p>
            <a:pPr algn="ctr"/>
            <a:r>
              <a:rPr lang="en-US" sz="1400" dirty="0"/>
              <a:t>a</a:t>
            </a:r>
            <a:r>
              <a:rPr lang="en-US" sz="1400" dirty="0" smtClean="0"/>
              <a:t>ll </a:t>
            </a:r>
            <a:r>
              <a:rPr lang="en-US" sz="1400" dirty="0"/>
              <a:t>components are injected </a:t>
            </a:r>
            <a:r>
              <a:rPr lang="en-US" sz="1400" u="sng" dirty="0"/>
              <a:t>after</a:t>
            </a:r>
            <a:r>
              <a:rPr lang="en-US" sz="1400" dirty="0"/>
              <a:t> router-outlet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35696" y="3356992"/>
            <a:ext cx="431939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_nghost-c0=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ng-version=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"4.1.1"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AngularJS&lt;/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my-home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_nghost-c1=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_ngcontent-c1=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my-home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3" name="Line Callout 2 6"/>
          <p:cNvSpPr/>
          <p:nvPr/>
        </p:nvSpPr>
        <p:spPr>
          <a:xfrm>
            <a:off x="6199335" y="4365104"/>
            <a:ext cx="1854176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5109"/>
              <a:gd name="adj6" fmla="val -1131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DOM at runtime. my-home is injected after the outlet (not inside !!!)</a:t>
            </a:r>
          </a:p>
        </p:txBody>
      </p:sp>
    </p:spTree>
    <p:extLst>
      <p:ext uri="{BB962C8B-B14F-4D97-AF65-F5344CB8AC3E}">
        <p14:creationId xmlns:p14="http://schemas.microsoft.com/office/powerpoint/2010/main" val="93762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links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Don’t use link with </a:t>
            </a:r>
            <a:r>
              <a:rPr lang="en-US" dirty="0" err="1"/>
              <a:t>href</a:t>
            </a:r>
            <a:r>
              <a:rPr lang="en-US" dirty="0"/>
              <a:t> since it causes full page reload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link with </a:t>
            </a:r>
            <a:r>
              <a:rPr lang="en-US" dirty="0" err="1">
                <a:solidFill>
                  <a:srgbClr val="FF0000"/>
                </a:solidFill>
              </a:rPr>
              <a:t>routerLink</a:t>
            </a:r>
            <a:r>
              <a:rPr lang="en-US" dirty="0"/>
              <a:t> attribute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100966" y="2564904"/>
            <a:ext cx="31767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"site-menu"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href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href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"about"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042292" y="4483715"/>
            <a:ext cx="32941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"site-menu"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"about"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Line Callout 2 6"/>
          <p:cNvSpPr/>
          <p:nvPr/>
        </p:nvSpPr>
        <p:spPr>
          <a:xfrm>
            <a:off x="533400" y="4725144"/>
            <a:ext cx="1950368" cy="1008112"/>
          </a:xfrm>
          <a:prstGeom prst="borderCallout2">
            <a:avLst>
              <a:gd name="adj1" fmla="val 39417"/>
              <a:gd name="adj2" fmla="val 104721"/>
              <a:gd name="adj3" fmla="val 52046"/>
              <a:gd name="adj4" fmla="val 104399"/>
              <a:gd name="adj5" fmla="val 14006"/>
              <a:gd name="adj6" fmla="val 140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directive which takes control over the link and does not let it reload</a:t>
            </a:r>
          </a:p>
        </p:txBody>
      </p:sp>
      <p:sp>
        <p:nvSpPr>
          <p:cNvPr id="10" name="Line Callout 2 6"/>
          <p:cNvSpPr/>
          <p:nvPr/>
        </p:nvSpPr>
        <p:spPr>
          <a:xfrm>
            <a:off x="6991120" y="2564904"/>
            <a:ext cx="1253288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570"/>
              <a:gd name="adj6" fmla="val -1565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Causes full page reload</a:t>
            </a:r>
          </a:p>
        </p:txBody>
      </p:sp>
    </p:spTree>
    <p:extLst>
      <p:ext uri="{BB962C8B-B14F-4D97-AF65-F5344CB8AC3E}">
        <p14:creationId xmlns:p14="http://schemas.microsoft.com/office/powerpoint/2010/main" val="4165925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16181</TotalTime>
  <Words>351</Words>
  <Application>Microsoft Office PowerPoint</Application>
  <PresentationFormat>On-screen Show (4:3)</PresentationFormat>
  <Paragraphs>86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routing</vt:lpstr>
      <vt:lpstr>Routing</vt:lpstr>
      <vt:lpstr>Why use routing</vt:lpstr>
      <vt:lpstr>The Recipe</vt:lpstr>
      <vt:lpstr>base</vt:lpstr>
      <vt:lpstr>angular/@router</vt:lpstr>
      <vt:lpstr>Define routes</vt:lpstr>
      <vt:lpstr>The outlet</vt:lpstr>
      <vt:lpstr>Router links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181</cp:revision>
  <dcterms:created xsi:type="dcterms:W3CDTF">2011-02-24T08:59:43Z</dcterms:created>
  <dcterms:modified xsi:type="dcterms:W3CDTF">2017-05-11T06:52:00Z</dcterms:modified>
</cp:coreProperties>
</file>