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will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input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get back to those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/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a permutation Angular by default uses the object identity (address) of each item</a:t>
            </a:r>
          </a:p>
          <a:p>
            <a:r>
              <a:rPr lang="en-US" dirty="0"/>
              <a:t>Replacing an existing with a new object but with exactly the same fields will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3861047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3863334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4815154"/>
            <a:ext cx="2195156" cy="1661846"/>
            <a:chOff x="2195736" y="4383408"/>
            <a:chExt cx="2195156" cy="1661846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383408"/>
              <a:ext cx="1119135" cy="12376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17562</TotalTime>
  <Words>2475</Words>
  <Application>Microsoft Office PowerPoint</Application>
  <PresentationFormat>On-screen Show (4:3)</PresentationFormat>
  <Paragraphs>462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363</cp:revision>
  <dcterms:created xsi:type="dcterms:W3CDTF">2011-02-24T08:59:43Z</dcterms:created>
  <dcterms:modified xsi:type="dcterms:W3CDTF">2017-05-20T10:15:42Z</dcterms:modified>
</cp:coreProperties>
</file>