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7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diaply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Angular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 inputs changed</a:t>
            </a:r>
          </a:p>
          <a:p>
            <a:r>
              <a:rPr lang="en-US" dirty="0"/>
              <a:t>The hook not executed per input but rather after all inputs were updated by Angular</a:t>
            </a:r>
          </a:p>
          <a:p>
            <a:r>
              <a:rPr lang="en-US" dirty="0"/>
              <a:t>A good place to update internal state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direct value is compared. Whether it’s a value type or reference type</a:t>
            </a:r>
          </a:p>
          <a:p>
            <a:r>
              <a:rPr lang="en-US" dirty="0"/>
              <a:t>It means a deep change inside a input will not cause </a:t>
            </a:r>
            <a:r>
              <a:rPr lang="en-US" dirty="0" err="1"/>
              <a:t>ngOnChanges</a:t>
            </a:r>
            <a:r>
              <a:rPr lang="en-US" dirty="0"/>
              <a:t> execution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change- 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 the model and updates it</a:t>
            </a:r>
          </a:p>
          <a:p>
            <a:r>
              <a:rPr lang="en-US" dirty="0"/>
              <a:t>Angular rebind the input and the component can react to the change</a:t>
            </a:r>
          </a:p>
          <a:p>
            <a:r>
              <a:rPr lang="en-US" dirty="0"/>
              <a:t>A component without internal state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14644</TotalTime>
  <Words>1558</Words>
  <Application>Microsoft Office PowerPoint</Application>
  <PresentationFormat>On-screen Show (4:3)</PresentationFormat>
  <Paragraphs>303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React to deep change- Avoid internal state</vt:lpstr>
      <vt:lpstr>Avoid Internal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329</cp:revision>
  <dcterms:created xsi:type="dcterms:W3CDTF">2011-02-24T08:59:43Z</dcterms:created>
  <dcterms:modified xsi:type="dcterms:W3CDTF">2017-05-16T21:56:15Z</dcterms:modified>
</cp:coreProperties>
</file>