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2"/>
  </p:notesMasterIdLst>
  <p:sldIdLst>
    <p:sldId id="256" r:id="rId2"/>
    <p:sldId id="355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3" r:id="rId13"/>
    <p:sldId id="354" r:id="rId14"/>
    <p:sldId id="356" r:id="rId15"/>
    <p:sldId id="357" r:id="rId16"/>
    <p:sldId id="358" r:id="rId17"/>
    <p:sldId id="359" r:id="rId18"/>
    <p:sldId id="360" r:id="rId19"/>
    <p:sldId id="352" r:id="rId20"/>
    <p:sldId id="362" r:id="rId21"/>
    <p:sldId id="361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4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9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267744" y="2564904"/>
            <a:ext cx="5040560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State management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need to propagate event/inputs through intermediate components</a:t>
            </a:r>
          </a:p>
          <a:p>
            <a:r>
              <a:rPr lang="en-US" dirty="0"/>
              <a:t>State is more accessible since it resides inside a service which can be injected everywhere</a:t>
            </a:r>
          </a:p>
          <a:p>
            <a:r>
              <a:rPr lang="en-US" dirty="0"/>
              <a:t>Service is singleton </a:t>
            </a:r>
            <a:r>
              <a:rPr lang="en-US" dirty="0">
                <a:sym typeface="Wingdings" panose="05000000000000000000" pitchFamily="2" charset="2"/>
              </a:rPr>
              <a:t> Cannot duplicate components with different state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Can be fixed by using Component’s provider</a:t>
            </a:r>
          </a:p>
          <a:p>
            <a:r>
              <a:rPr lang="en-US" dirty="0">
                <a:sym typeface="Wingdings" panose="05000000000000000000" pitchFamily="2" charset="2"/>
              </a:rPr>
              <a:t>Components are stateless  Can remove/recreate component while keeping state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Router scenario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87887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wide solution ?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Can we apply this technique to the whole application ?</a:t>
            </a:r>
          </a:p>
          <a:p>
            <a:pPr lvl="1"/>
            <a:r>
              <a:rPr lang="en-US" dirty="0"/>
              <a:t>No state inside component</a:t>
            </a:r>
          </a:p>
          <a:p>
            <a:pPr lvl="1"/>
            <a:r>
              <a:rPr lang="en-US" dirty="0"/>
              <a:t>Every component delegates the work to a service</a:t>
            </a:r>
          </a:p>
          <a:p>
            <a:pPr lvl="1"/>
            <a:r>
              <a:rPr lang="en-US" dirty="0"/>
              <a:t>The service is responsible for fixing all related state</a:t>
            </a:r>
          </a:p>
          <a:p>
            <a:pPr lvl="1"/>
            <a:r>
              <a:rPr lang="en-US" dirty="0"/>
              <a:t>Angular is responsible for updating components through data binding</a:t>
            </a:r>
          </a:p>
          <a:p>
            <a:r>
              <a:rPr lang="en-US" dirty="0"/>
              <a:t>Yes we can. However 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8542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wide solution ?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should not be aware of the scope of a change </a:t>
            </a:r>
          </a:p>
          <a:p>
            <a:r>
              <a:rPr lang="en-US" dirty="0"/>
              <a:t>Therefore, most components delegate the work to a single root service</a:t>
            </a:r>
          </a:p>
          <a:p>
            <a:r>
              <a:rPr lang="en-US" dirty="0"/>
              <a:t>The root service is responsible for “spreading the news”</a:t>
            </a:r>
          </a:p>
          <a:p>
            <a:r>
              <a:rPr lang="en-US" dirty="0"/>
              <a:t>Can use</a:t>
            </a:r>
          </a:p>
          <a:p>
            <a:pPr lvl="1"/>
            <a:r>
              <a:rPr lang="en-US" dirty="0"/>
              <a:t>Broadcasting mechanism</a:t>
            </a:r>
          </a:p>
          <a:p>
            <a:pPr lvl="1"/>
            <a:r>
              <a:rPr lang="en-US" dirty="0"/>
              <a:t>Manual invocation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7147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Unidirectional Data Flow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State resides inside services</a:t>
            </a:r>
          </a:p>
          <a:p>
            <a:r>
              <a:rPr lang="en-US" dirty="0"/>
              <a:t>Each service may use other service to handle part of the change</a:t>
            </a:r>
          </a:p>
          <a:p>
            <a:r>
              <a:rPr lang="en-US" dirty="0"/>
              <a:t>It is important to control the change flow</a:t>
            </a:r>
          </a:p>
          <a:p>
            <a:pPr lvl="1"/>
            <a:r>
              <a:rPr lang="en-US" dirty="0"/>
              <a:t>We don’t want cycles</a:t>
            </a:r>
          </a:p>
          <a:p>
            <a:r>
              <a:rPr lang="en-US" dirty="0"/>
              <a:t>We can arrange services inside tree and prohibit access between</a:t>
            </a:r>
          </a:p>
          <a:p>
            <a:pPr lvl="1"/>
            <a:r>
              <a:rPr lang="en-US" dirty="0"/>
              <a:t>Sibling services</a:t>
            </a:r>
          </a:p>
          <a:p>
            <a:pPr lvl="1"/>
            <a:r>
              <a:rPr lang="en-US" dirty="0"/>
              <a:t>Child to parent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8493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Two components/services might need the exact same data</a:t>
            </a:r>
          </a:p>
          <a:p>
            <a:r>
              <a:rPr lang="en-US" dirty="0"/>
              <a:t>Who is the owner ? SRP again …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One service is responsible for modifying the data</a:t>
            </a:r>
          </a:p>
          <a:p>
            <a:pPr lvl="1"/>
            <a:r>
              <a:rPr lang="en-US" dirty="0"/>
              <a:t>The other one only “reacts” to the change</a:t>
            </a:r>
          </a:p>
          <a:p>
            <a:r>
              <a:rPr lang="en-US" dirty="0"/>
              <a:t>We need two phases</a:t>
            </a:r>
          </a:p>
          <a:p>
            <a:pPr lvl="1"/>
            <a:r>
              <a:rPr lang="en-US" dirty="0"/>
              <a:t>One for pushing data</a:t>
            </a:r>
          </a:p>
          <a:p>
            <a:pPr lvl="1"/>
            <a:r>
              <a:rPr lang="en-US" dirty="0"/>
              <a:t>Second for synchronizing it</a:t>
            </a:r>
          </a:p>
          <a:p>
            <a:r>
              <a:rPr lang="en-US" dirty="0"/>
              <a:t>Both should be unidirectional</a:t>
            </a:r>
          </a:p>
        </p:txBody>
      </p:sp>
    </p:spTree>
    <p:extLst>
      <p:ext uri="{BB962C8B-B14F-4D97-AF65-F5344CB8AC3E}">
        <p14:creationId xmlns:p14="http://schemas.microsoft.com/office/powerpoint/2010/main" val="686474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81036" y="1844824"/>
            <a:ext cx="5616624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RootService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AppState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selectionService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SelectionService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searchService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SearchService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refresh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.contactService.</a:t>
            </a:r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refresh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onContactsLoaded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onContactsLoaded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all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state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.searchService.</a:t>
            </a:r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onContactsLoaded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.selectionService.</a:t>
            </a:r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onContactsLoaded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200" dirty="0"/>
          </a:p>
        </p:txBody>
      </p:sp>
      <p:sp>
        <p:nvSpPr>
          <p:cNvPr id="8" name="Rectangle 7"/>
          <p:cNvSpPr/>
          <p:nvPr/>
        </p:nvSpPr>
        <p:spPr>
          <a:xfrm>
            <a:off x="395536" y="4149080"/>
            <a:ext cx="864096" cy="576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Reaction</a:t>
            </a:r>
            <a:endParaRPr lang="he-IL" sz="1400" dirty="0"/>
          </a:p>
        </p:txBody>
      </p:sp>
      <p:cxnSp>
        <p:nvCxnSpPr>
          <p:cNvPr id="9" name="Straight Arrow Connector 8"/>
          <p:cNvCxnSpPr>
            <a:cxnSpLocks/>
            <a:stCxn id="8" idx="3"/>
          </p:cNvCxnSpPr>
          <p:nvPr/>
        </p:nvCxnSpPr>
        <p:spPr>
          <a:xfrm flipV="1">
            <a:off x="1259632" y="4005064"/>
            <a:ext cx="1368152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948264" y="3645024"/>
            <a:ext cx="1080120" cy="576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Modification</a:t>
            </a:r>
            <a:endParaRPr lang="he-IL" sz="1400" dirty="0"/>
          </a:p>
        </p:txBody>
      </p:sp>
      <p:cxnSp>
        <p:nvCxnSpPr>
          <p:cNvPr id="15" name="Straight Arrow Connector 14"/>
          <p:cNvCxnSpPr>
            <a:cxnSpLocks/>
            <a:stCxn id="14" idx="1"/>
          </p:cNvCxnSpPr>
          <p:nvPr/>
        </p:nvCxnSpPr>
        <p:spPr>
          <a:xfrm flipH="1" flipV="1">
            <a:off x="5508104" y="3645024"/>
            <a:ext cx="144016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20072" y="5905454"/>
            <a:ext cx="1728192" cy="7414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Can use broadcasting instead of manual invocation</a:t>
            </a:r>
            <a:endParaRPr lang="he-IL" sz="1400" dirty="0"/>
          </a:p>
        </p:txBody>
      </p:sp>
      <p:cxnSp>
        <p:nvCxnSpPr>
          <p:cNvPr id="20" name="Straight Arrow Connector 19"/>
          <p:cNvCxnSpPr>
            <a:cxnSpLocks/>
            <a:stCxn id="19" idx="0"/>
          </p:cNvCxnSpPr>
          <p:nvPr/>
        </p:nvCxnSpPr>
        <p:spPr>
          <a:xfrm flipH="1" flipV="1">
            <a:off x="4932040" y="5229200"/>
            <a:ext cx="1152128" cy="67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01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?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End user clicks a button</a:t>
            </a:r>
          </a:p>
          <a:p>
            <a:r>
              <a:rPr lang="en-US" dirty="0"/>
              <a:t>Component initiates an activity/action</a:t>
            </a:r>
          </a:p>
          <a:p>
            <a:r>
              <a:rPr lang="en-US" dirty="0"/>
              <a:t>A service manages the scope of the activity</a:t>
            </a:r>
          </a:p>
          <a:p>
            <a:r>
              <a:rPr lang="en-US" dirty="0"/>
              <a:t>Application state is changed</a:t>
            </a:r>
          </a:p>
          <a:p>
            <a:r>
              <a:rPr lang="en-US" dirty="0"/>
              <a:t>Some effects/reactions may occur after state modification</a:t>
            </a:r>
          </a:p>
          <a:p>
            <a:r>
              <a:rPr lang="en-US" dirty="0"/>
              <a:t>State is now stable</a:t>
            </a:r>
          </a:p>
          <a:p>
            <a:r>
              <a:rPr lang="en-US" dirty="0"/>
              <a:t>Angular/React detects changes and modifies the DOM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41832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Annotations are powerful way to describe code intents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987824" y="2204864"/>
            <a:ext cx="4572000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SelectionService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SelectionState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Activity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(contact: Contact, selected: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(selected)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else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Query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isSelected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(contact: Contact)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onContactsLoaded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(all: Contact[])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all;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08427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just description 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Decorator can intercept method invocation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2348880"/>
            <a:ext cx="457200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Activity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(target, prop)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original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target[prop];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target[prop] 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target.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prop;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"BEGIN"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before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performance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now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retVal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original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.apply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arguments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after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performance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now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"END"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before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949622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Change Detection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previous pattern offers no optimization</a:t>
            </a:r>
          </a:p>
          <a:p>
            <a:r>
              <a:rPr lang="en-US" dirty="0"/>
              <a:t>A single action can change every thing</a:t>
            </a:r>
          </a:p>
          <a:p>
            <a:r>
              <a:rPr lang="en-US" dirty="0"/>
              <a:t>There is no easy way for Angular to understand the scope of a change</a:t>
            </a:r>
          </a:p>
          <a:p>
            <a:r>
              <a:rPr lang="en-US" dirty="0"/>
              <a:t>Therefore, Angular checks every component for each user/</a:t>
            </a:r>
            <a:r>
              <a:rPr lang="en-US" dirty="0" err="1"/>
              <a:t>async</a:t>
            </a:r>
            <a:r>
              <a:rPr lang="en-US" dirty="0"/>
              <a:t> event</a:t>
            </a:r>
          </a:p>
          <a:p>
            <a:pPr lvl="1"/>
            <a:r>
              <a:rPr lang="en-US" dirty="0"/>
              <a:t>Is it really a bad idea ?</a:t>
            </a:r>
          </a:p>
          <a:p>
            <a:pPr lvl="1"/>
            <a:r>
              <a:rPr lang="en-US" dirty="0"/>
              <a:t>Agular needs only a few </a:t>
            </a:r>
            <a:r>
              <a:rPr lang="en-US" dirty="0" err="1"/>
              <a:t>millseconds</a:t>
            </a:r>
            <a:r>
              <a:rPr lang="en-US" dirty="0"/>
              <a:t> (&lt;10) to check more than 10000 bindings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0280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Component based architecture</a:t>
            </a:r>
          </a:p>
          <a:p>
            <a:pPr lvl="1"/>
            <a:r>
              <a:rPr lang="en-US" dirty="0"/>
              <a:t>Component = </a:t>
            </a:r>
            <a:r>
              <a:rPr lang="en-US" dirty="0" err="1"/>
              <a:t>tag+code+template+styles</a:t>
            </a:r>
            <a:endParaRPr lang="en-US" dirty="0"/>
          </a:p>
          <a:p>
            <a:pPr lvl="1"/>
            <a:r>
              <a:rPr lang="en-US" dirty="0"/>
              <a:t>Component is responsible for managing the view/DOM</a:t>
            </a:r>
          </a:p>
          <a:p>
            <a:r>
              <a:rPr lang="en-US" dirty="0"/>
              <a:t>Application consists of multiple components</a:t>
            </a:r>
          </a:p>
          <a:p>
            <a:r>
              <a:rPr lang="en-US" dirty="0"/>
              <a:t>We want isolated components</a:t>
            </a:r>
          </a:p>
          <a:p>
            <a:pPr lvl="1"/>
            <a:r>
              <a:rPr lang="en-US" dirty="0"/>
              <a:t>Allows for reusability</a:t>
            </a:r>
          </a:p>
          <a:p>
            <a:pPr lvl="1"/>
            <a:r>
              <a:rPr lang="en-US" dirty="0"/>
              <a:t>Easy of maintenance</a:t>
            </a:r>
          </a:p>
          <a:p>
            <a:r>
              <a:rPr lang="en-US" dirty="0"/>
              <a:t>Components effect each other</a:t>
            </a:r>
          </a:p>
        </p:txBody>
      </p:sp>
    </p:spTree>
    <p:extLst>
      <p:ext uri="{BB962C8B-B14F-4D97-AF65-F5344CB8AC3E}">
        <p14:creationId xmlns:p14="http://schemas.microsoft.com/office/powerpoint/2010/main" val="2565481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 your horses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Assuming optimization is the art of compromising</a:t>
            </a:r>
          </a:p>
          <a:p>
            <a:r>
              <a:rPr lang="en-US" dirty="0"/>
              <a:t>What is the price of optimizing change detection ?</a:t>
            </a:r>
          </a:p>
          <a:p>
            <a:pPr lvl="1"/>
            <a:r>
              <a:rPr lang="en-US" dirty="0"/>
              <a:t>Answer: A restricted state modification logic</a:t>
            </a:r>
          </a:p>
          <a:p>
            <a:r>
              <a:rPr lang="en-US" dirty="0"/>
              <a:t>For applications that significantly hold more data than bindings</a:t>
            </a:r>
          </a:p>
          <a:p>
            <a:r>
              <a:rPr lang="en-US" dirty="0"/>
              <a:t>The restrictions might incur higher price than the benefit of optimized change detection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62897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Change Detection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offer some ways to optimize change detection</a:t>
            </a:r>
          </a:p>
          <a:p>
            <a:r>
              <a:rPr lang="en-US" dirty="0"/>
              <a:t>It assumes that data does not change inline</a:t>
            </a:r>
          </a:p>
          <a:p>
            <a:r>
              <a:rPr lang="en-US" dirty="0"/>
              <a:t>But rather the whole object is cloned and updated</a:t>
            </a:r>
          </a:p>
          <a:p>
            <a:r>
              <a:rPr lang="en-US" dirty="0"/>
              <a:t>Thus, Angular can just examine the reference/input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8139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ChangeDetectionStrategy.OnPush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skip component’s change detection unless one of its input changes</a:t>
            </a:r>
          </a:p>
          <a:p>
            <a:r>
              <a:rPr lang="en-US" dirty="0"/>
              <a:t>An input is “shallow” checked</a:t>
            </a:r>
          </a:p>
          <a:p>
            <a:pPr lvl="1"/>
            <a:r>
              <a:rPr lang="en-US" dirty="0"/>
              <a:t>Only the reference is checked</a:t>
            </a:r>
          </a:p>
          <a:p>
            <a:pPr lvl="1"/>
            <a:r>
              <a:rPr lang="en-US" dirty="0"/>
              <a:t>Not nested fields</a:t>
            </a:r>
          </a:p>
          <a:p>
            <a:r>
              <a:rPr lang="en-US" dirty="0"/>
              <a:t>Therefore we need to use immutable data and clone the data once it changes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00653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Immutability - System wide solution ?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Should we apply the immutability principle cross the whole application ?</a:t>
            </a:r>
          </a:p>
          <a:p>
            <a:r>
              <a:rPr lang="en-US" dirty="0"/>
              <a:t>Going that direction means our code changes dramatically</a:t>
            </a:r>
          </a:p>
          <a:p>
            <a:pPr lvl="1"/>
            <a:r>
              <a:rPr lang="en-US" dirty="0"/>
              <a:t>No more inline editing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4437112"/>
            <a:ext cx="457200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clone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concat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clone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findIndex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 =&gt; c.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!= -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clone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assign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({},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clone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778258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Immutability - Advantages 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Immutability offers many advantages</a:t>
            </a:r>
          </a:p>
          <a:p>
            <a:pPr lvl="1"/>
            <a:r>
              <a:rPr lang="en-US" dirty="0"/>
              <a:t>It is easy to detect a change</a:t>
            </a:r>
          </a:p>
          <a:p>
            <a:pPr lvl="1"/>
            <a:r>
              <a:rPr lang="en-US" dirty="0"/>
              <a:t>So even components without Input can be optimized</a:t>
            </a:r>
          </a:p>
          <a:p>
            <a:pPr lvl="1"/>
            <a:r>
              <a:rPr lang="en-US" dirty="0"/>
              <a:t>History data can be saved and restored </a:t>
            </a:r>
            <a:r>
              <a:rPr lang="en-US" dirty="0">
                <a:sym typeface="Wingdings" panose="05000000000000000000" pitchFamily="2" charset="2"/>
              </a:rPr>
              <a:t> Undo is easy to implement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Data never changes  Data is atomic</a:t>
            </a:r>
          </a:p>
          <a:p>
            <a:r>
              <a:rPr lang="en-US" dirty="0">
                <a:sym typeface="Wingdings" panose="05000000000000000000" pitchFamily="2" charset="2"/>
              </a:rPr>
              <a:t>However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Cloning object is expensive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Must measure cloning vs. change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08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?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Externalizing components state</a:t>
            </a:r>
          </a:p>
          <a:p>
            <a:r>
              <a:rPr lang="en-US" dirty="0"/>
              <a:t>Unidirectional data flow</a:t>
            </a:r>
          </a:p>
          <a:p>
            <a:r>
              <a:rPr lang="en-US" dirty="0"/>
              <a:t>Single data store</a:t>
            </a:r>
          </a:p>
          <a:p>
            <a:r>
              <a:rPr lang="en-US" dirty="0"/>
              <a:t>Immutability</a:t>
            </a:r>
          </a:p>
          <a:p>
            <a:r>
              <a:rPr lang="en-US" dirty="0"/>
              <a:t>Modification has side effects/reaction</a:t>
            </a:r>
          </a:p>
          <a:p>
            <a:endParaRPr lang="en-US" dirty="0"/>
          </a:p>
          <a:p>
            <a:r>
              <a:rPr lang="en-US" dirty="0"/>
              <a:t>Can someone help with that mess 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51865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most popular implementation of the Flux pattern</a:t>
            </a:r>
          </a:p>
          <a:p>
            <a:r>
              <a:rPr lang="en-US" dirty="0"/>
              <a:t>Is not strictly Flux compatible</a:t>
            </a:r>
          </a:p>
          <a:p>
            <a:r>
              <a:rPr lang="en-US" dirty="0"/>
              <a:t>Has no framework affinity</a:t>
            </a:r>
          </a:p>
          <a:p>
            <a:pPr lvl="1"/>
            <a:r>
              <a:rPr lang="en-US" dirty="0"/>
              <a:t>Although is most popular under the React eco-system</a:t>
            </a:r>
          </a:p>
          <a:p>
            <a:r>
              <a:rPr lang="en-US" dirty="0"/>
              <a:t>More than 2M downloads per month</a:t>
            </a:r>
          </a:p>
        </p:txBody>
      </p:sp>
    </p:spTree>
    <p:extLst>
      <p:ext uri="{BB962C8B-B14F-4D97-AF65-F5344CB8AC3E}">
        <p14:creationId xmlns:p14="http://schemas.microsoft.com/office/powerpoint/2010/main" val="2592785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- Ingredients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Store – A single immutable data store</a:t>
            </a:r>
          </a:p>
          <a:p>
            <a:pPr lvl="1"/>
            <a:r>
              <a:rPr lang="en-US" dirty="0"/>
              <a:t>Everyone can subscribe to changes</a:t>
            </a:r>
          </a:p>
          <a:p>
            <a:r>
              <a:rPr lang="en-US" dirty="0"/>
              <a:t>Action – Resembles a user action</a:t>
            </a:r>
          </a:p>
          <a:p>
            <a:r>
              <a:rPr lang="en-US" dirty="0"/>
              <a:t>Reducer</a:t>
            </a:r>
          </a:p>
          <a:p>
            <a:pPr lvl="1"/>
            <a:r>
              <a:rPr lang="en-US" dirty="0"/>
              <a:t>Responsible for modification</a:t>
            </a:r>
          </a:p>
          <a:p>
            <a:pPr lvl="1"/>
            <a:r>
              <a:rPr lang="en-US" dirty="0"/>
              <a:t>Enforce immutability</a:t>
            </a:r>
          </a:p>
          <a:p>
            <a:pPr lvl="1"/>
            <a:r>
              <a:rPr lang="en-US" dirty="0"/>
              <a:t>Cannot handle asynchronous operations</a:t>
            </a:r>
          </a:p>
          <a:p>
            <a:r>
              <a:rPr lang="en-US" dirty="0"/>
              <a:t>Action creator/</a:t>
            </a:r>
            <a:r>
              <a:rPr lang="en-US" dirty="0" err="1"/>
              <a:t>Thunk</a:t>
            </a:r>
            <a:endParaRPr lang="en-US" dirty="0"/>
          </a:p>
          <a:p>
            <a:pPr lvl="1"/>
            <a:r>
              <a:rPr lang="en-US" dirty="0"/>
              <a:t>Business logic</a:t>
            </a:r>
          </a:p>
          <a:p>
            <a:pPr lvl="1"/>
            <a:r>
              <a:rPr lang="en-US" dirty="0"/>
              <a:t>Handles asynchronous activities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95200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ngrx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Same principles of Redux, but</a:t>
            </a:r>
          </a:p>
          <a:p>
            <a:r>
              <a:rPr lang="en-US" dirty="0"/>
              <a:t>Store is observable</a:t>
            </a:r>
          </a:p>
          <a:p>
            <a:pPr lvl="1"/>
            <a:r>
              <a:rPr lang="en-US" dirty="0"/>
              <a:t>Thus, can react to change using reactive programming</a:t>
            </a:r>
          </a:p>
          <a:p>
            <a:r>
              <a:rPr lang="en-US" dirty="0"/>
              <a:t>Effects can be installed</a:t>
            </a:r>
          </a:p>
          <a:p>
            <a:pPr lvl="1"/>
            <a:r>
              <a:rPr lang="en-US" dirty="0"/>
              <a:t>Same role as redux/</a:t>
            </a:r>
            <a:r>
              <a:rPr lang="en-US" dirty="0" err="1"/>
              <a:t>thunk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But again … reactive programming</a:t>
            </a:r>
          </a:p>
        </p:txBody>
      </p:sp>
    </p:spTree>
    <p:extLst>
      <p:ext uri="{BB962C8B-B14F-4D97-AF65-F5344CB8AC3E}">
        <p14:creationId xmlns:p14="http://schemas.microsoft.com/office/powerpoint/2010/main" val="513367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Mobx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Adds observable capabilities to existing data</a:t>
            </a:r>
          </a:p>
          <a:p>
            <a:r>
              <a:rPr lang="en-US" dirty="0"/>
              <a:t>You define a simple data model</a:t>
            </a:r>
          </a:p>
          <a:p>
            <a:r>
              <a:rPr lang="en-US" dirty="0"/>
              <a:t>Using decorators </a:t>
            </a:r>
            <a:r>
              <a:rPr lang="en-US" dirty="0" err="1"/>
              <a:t>Mobx</a:t>
            </a:r>
            <a:r>
              <a:rPr lang="en-US" dirty="0"/>
              <a:t> monkey patches the properties and make them observable</a:t>
            </a:r>
          </a:p>
          <a:p>
            <a:pPr lvl="1"/>
            <a:r>
              <a:rPr lang="en-US" dirty="0"/>
              <a:t>Does it make you a bit nervous ?</a:t>
            </a:r>
          </a:p>
          <a:p>
            <a:r>
              <a:rPr lang="en-US" dirty="0" err="1"/>
              <a:t>Mobx</a:t>
            </a:r>
            <a:r>
              <a:rPr lang="en-US" dirty="0"/>
              <a:t> is aware of any data change and therefore can render component automatically</a:t>
            </a:r>
          </a:p>
          <a:p>
            <a:r>
              <a:rPr lang="en-US" dirty="0" err="1"/>
              <a:t>Mobx</a:t>
            </a:r>
            <a:r>
              <a:rPr lang="en-US" dirty="0"/>
              <a:t> is unopinionated about how user events should be handled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3607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 all components synchronized</a:t>
            </a:r>
          </a:p>
          <a:p>
            <a:r>
              <a:rPr lang="en-US" dirty="0"/>
              <a:t>Minimize DOM writes</a:t>
            </a:r>
          </a:p>
          <a:p>
            <a:r>
              <a:rPr lang="en-US" dirty="0"/>
              <a:t>Minimize change detection</a:t>
            </a:r>
          </a:p>
          <a:p>
            <a:r>
              <a:rPr lang="en-US" dirty="0"/>
              <a:t>Easily understand the flow of a change</a:t>
            </a:r>
          </a:p>
          <a:p>
            <a:r>
              <a:rPr lang="en-US" dirty="0"/>
              <a:t>State modification is atomic</a:t>
            </a:r>
          </a:p>
          <a:p>
            <a:r>
              <a:rPr lang="en-US" dirty="0"/>
              <a:t>State is valid even in the case of an error</a:t>
            </a:r>
          </a:p>
          <a:p>
            <a:r>
              <a:rPr lang="en-US" dirty="0"/>
              <a:t>Restore state from server/client/routing</a:t>
            </a:r>
          </a:p>
          <a:p>
            <a:r>
              <a:rPr lang="en-US" dirty="0"/>
              <a:t>Support undo ?</a:t>
            </a:r>
          </a:p>
        </p:txBody>
      </p:sp>
    </p:spTree>
    <p:extLst>
      <p:ext uri="{BB962C8B-B14F-4D97-AF65-F5344CB8AC3E}">
        <p14:creationId xmlns:p14="http://schemas.microsoft.com/office/powerpoint/2010/main" val="993072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principles are important not the frameworks</a:t>
            </a:r>
          </a:p>
          <a:p>
            <a:pPr lvl="1"/>
            <a:r>
              <a:rPr lang="en-US" dirty="0"/>
              <a:t>Unidirectional data flow</a:t>
            </a:r>
          </a:p>
          <a:p>
            <a:pPr lvl="1"/>
            <a:r>
              <a:rPr lang="en-US" dirty="0"/>
              <a:t>Single store</a:t>
            </a:r>
          </a:p>
          <a:p>
            <a:pPr lvl="1"/>
            <a:r>
              <a:rPr lang="en-US" dirty="0"/>
              <a:t>Immutability</a:t>
            </a:r>
          </a:p>
          <a:p>
            <a:pPr lvl="1"/>
            <a:r>
              <a:rPr lang="en-US" dirty="0"/>
              <a:t>Externalize state &amp; work out of components</a:t>
            </a:r>
          </a:p>
          <a:p>
            <a:r>
              <a:rPr lang="en-US" dirty="0"/>
              <a:t>Functional/Reactive programming changes some of </a:t>
            </a:r>
            <a:r>
              <a:rPr lang="en-US"/>
              <a:t>out patterns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3969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which displays a list of contacts</a:t>
            </a:r>
          </a:p>
          <a:p>
            <a:r>
              <a:rPr lang="en-US" dirty="0"/>
              <a:t>Each contact can be selected</a:t>
            </a:r>
          </a:p>
          <a:p>
            <a:r>
              <a:rPr lang="en-US" dirty="0"/>
              <a:t>Status component which displays the number of selected contacts and the total number </a:t>
            </a:r>
          </a:p>
          <a:p>
            <a:r>
              <a:rPr lang="en-US" dirty="0"/>
              <a:t>Selecting/unselecting component effects the status</a:t>
            </a:r>
          </a:p>
          <a:p>
            <a:r>
              <a:rPr lang="en-US" dirty="0"/>
              <a:t>The contact list component should be unaware of the status component</a:t>
            </a:r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4869160"/>
            <a:ext cx="1281488" cy="16981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434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 – Mediator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parent component to manage the interaction between siblings</a:t>
            </a:r>
          </a:p>
          <a:p>
            <a:r>
              <a:rPr lang="en-US" dirty="0"/>
              <a:t>The contact-list component raises an event</a:t>
            </a:r>
          </a:p>
          <a:p>
            <a:r>
              <a:rPr lang="en-US" dirty="0"/>
              <a:t>The parent handles the event and updates internal state which is bound to the status component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601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1- Component Mediator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8948" y="1772816"/>
            <a:ext cx="7200800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&gt;Contact List&lt;/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my-contact-list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[contacts]=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 </a:t>
            </a:r>
            <a:b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selectionChanged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b="1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onSelectionChanged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$event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my-status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[all]=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 </a:t>
            </a:r>
            <a:b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[selected]=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selected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my-status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403348" y="4005064"/>
            <a:ext cx="4572000" cy="24622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[…];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onSelectionChanged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($event: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SelectionChanged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{…}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69851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Straight forward solution</a:t>
            </a:r>
          </a:p>
          <a:p>
            <a:r>
              <a:rPr lang="en-US" dirty="0"/>
              <a:t>Since parent manages the whole state it can be easily duplicated and reused</a:t>
            </a:r>
          </a:p>
          <a:p>
            <a:r>
              <a:rPr lang="en-US" dirty="0"/>
              <a:t>Intermediate components must support inputs that are reflection of deep components state</a:t>
            </a:r>
          </a:p>
          <a:p>
            <a:r>
              <a:rPr lang="en-US" dirty="0"/>
              <a:t>Intermediate components need to “bubble up” events</a:t>
            </a:r>
          </a:p>
        </p:txBody>
      </p:sp>
    </p:spTree>
    <p:extLst>
      <p:ext uri="{BB962C8B-B14F-4D97-AF65-F5344CB8AC3E}">
        <p14:creationId xmlns:p14="http://schemas.microsoft.com/office/powerpoint/2010/main" val="526451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 – Service Facade 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Remove all inputs &amp; events</a:t>
            </a:r>
          </a:p>
          <a:p>
            <a:r>
              <a:rPr lang="en-US" dirty="0"/>
              <a:t>All components talk to a single service façade</a:t>
            </a:r>
          </a:p>
          <a:p>
            <a:r>
              <a:rPr lang="en-US" dirty="0"/>
              <a:t>The service holds the whole state for all components</a:t>
            </a:r>
          </a:p>
          <a:p>
            <a:r>
              <a:rPr lang="en-US" dirty="0"/>
              <a:t>Each component is bound to the state directly</a:t>
            </a:r>
          </a:p>
          <a:p>
            <a:pPr lvl="1"/>
            <a:r>
              <a:rPr lang="en-US" dirty="0"/>
              <a:t>By holding a reference</a:t>
            </a:r>
          </a:p>
          <a:p>
            <a:r>
              <a:rPr lang="en-US" dirty="0"/>
              <a:t>A component delegates user action to the service</a:t>
            </a:r>
          </a:p>
          <a:p>
            <a:r>
              <a:rPr lang="en-US" dirty="0"/>
              <a:t>The service “fixes” all relevant state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6039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 – Service Facade 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1991297"/>
            <a:ext cx="3320780" cy="37548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[…];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changeSelection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(contact, selected) {…}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interface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?: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4355976" y="1991297"/>
            <a:ext cx="4230216" cy="18158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.contactService.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4355976" y="4077072"/>
            <a:ext cx="4572000" cy="22467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ContactListItemComponent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changeSelection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(contact, selected)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.contactService.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changeSelection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(contact, selected);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008400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20160</TotalTime>
  <Words>1305</Words>
  <Application>Microsoft Office PowerPoint</Application>
  <PresentationFormat>On-screen Show (4:3)</PresentationFormat>
  <Paragraphs>253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State management</vt:lpstr>
      <vt:lpstr>Assumptions</vt:lpstr>
      <vt:lpstr>The Challenge</vt:lpstr>
      <vt:lpstr>Scenario</vt:lpstr>
      <vt:lpstr>Solution 1 – Mediator</vt:lpstr>
      <vt:lpstr>Solution 1- Component Mediator</vt:lpstr>
      <vt:lpstr>Pros &amp; Cons</vt:lpstr>
      <vt:lpstr>Solution 2 – Service Facade </vt:lpstr>
      <vt:lpstr>Solution 2 – Service Facade </vt:lpstr>
      <vt:lpstr>Pros &amp; Cons</vt:lpstr>
      <vt:lpstr>System wide solution ?</vt:lpstr>
      <vt:lpstr>System wide solution ?</vt:lpstr>
      <vt:lpstr>Unidirectional Data Flow</vt:lpstr>
      <vt:lpstr>Reaction</vt:lpstr>
      <vt:lpstr>Reaction</vt:lpstr>
      <vt:lpstr>Where are we ?</vt:lpstr>
      <vt:lpstr>Annotation</vt:lpstr>
      <vt:lpstr>Not just description </vt:lpstr>
      <vt:lpstr>Optimizing Change Detection</vt:lpstr>
      <vt:lpstr>Hold your horses</vt:lpstr>
      <vt:lpstr>Optimizing Change Detection</vt:lpstr>
      <vt:lpstr>ChangeDetectionStrategy.OnPush</vt:lpstr>
      <vt:lpstr>Immutability - System wide solution ?</vt:lpstr>
      <vt:lpstr>Immutability - Advantages </vt:lpstr>
      <vt:lpstr>Where are we ?</vt:lpstr>
      <vt:lpstr>Redux</vt:lpstr>
      <vt:lpstr>Redux - Ingredients</vt:lpstr>
      <vt:lpstr>ngrx</vt:lpstr>
      <vt:lpstr>Mobx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550</cp:revision>
  <dcterms:created xsi:type="dcterms:W3CDTF">2011-02-24T08:59:43Z</dcterms:created>
  <dcterms:modified xsi:type="dcterms:W3CDTF">2017-06-11T02:14:50Z</dcterms:modified>
</cp:coreProperties>
</file>