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343" r:id="rId3"/>
    <p:sldId id="344" r:id="rId4"/>
    <p:sldId id="3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State management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all components synchronized</a:t>
            </a:r>
          </a:p>
          <a:p>
            <a:r>
              <a:rPr lang="en-US" dirty="0"/>
              <a:t>Minimize DOM writes</a:t>
            </a:r>
          </a:p>
          <a:p>
            <a:r>
              <a:rPr lang="en-US" dirty="0"/>
              <a:t>Minimize change detection</a:t>
            </a:r>
          </a:p>
          <a:p>
            <a:r>
              <a:rPr lang="en-US" dirty="0"/>
              <a:t>Easily understand the flow of a change</a:t>
            </a:r>
          </a:p>
          <a:p>
            <a:r>
              <a:rPr lang="en-US" dirty="0"/>
              <a:t>Errors are displayed to the user and state is valid</a:t>
            </a:r>
          </a:p>
          <a:p>
            <a:r>
              <a:rPr lang="en-US" dirty="0"/>
              <a:t>Restore state from server</a:t>
            </a:r>
          </a:p>
          <a:p>
            <a:r>
              <a:rPr lang="en-US" dirty="0"/>
              <a:t>Restore state from local storage</a:t>
            </a:r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component which display a list of contact</a:t>
            </a:r>
          </a:p>
          <a:p>
            <a:r>
              <a:rPr lang="en-US" dirty="0"/>
              <a:t>Each component can be selected</a:t>
            </a:r>
          </a:p>
          <a:p>
            <a:r>
              <a:rPr lang="en-US" dirty="0"/>
              <a:t>Status component which displays the number of selected contacts and the total number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434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9692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19181</TotalTime>
  <Words>98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State management</vt:lpstr>
      <vt:lpstr>The Challenge</vt:lpstr>
      <vt:lpstr>Scenario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520</cp:revision>
  <dcterms:created xsi:type="dcterms:W3CDTF">2011-02-24T08:59:43Z</dcterms:created>
  <dcterms:modified xsi:type="dcterms:W3CDTF">2017-05-29T12:04:36Z</dcterms:modified>
</cp:coreProperties>
</file>