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90" r:id="rId20"/>
    <p:sldId id="291" r:id="rId21"/>
    <p:sldId id="270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9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71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component has its own injector</a:t>
            </a:r>
          </a:p>
          <a:p>
            <a:r>
              <a:rPr lang="en-US" dirty="0"/>
              <a:t>Each component can define new providers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viewProviders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component “enjoy” all providers defined by itself and its parent (up until the root component)</a:t>
            </a:r>
          </a:p>
          <a:p>
            <a:r>
              <a:rPr lang="en-US" dirty="0"/>
              <a:t>So why do we need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is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below dialog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clock get access to providers defined by dialog ?</a:t>
            </a:r>
          </a:p>
          <a:p>
            <a:r>
              <a:rPr lang="en-US" dirty="0"/>
              <a:t>Dialog may use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to publish services to its children only but not to clock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08308"/>
            <a:ext cx="3006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2208308"/>
            <a:ext cx="22733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Dialog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420888"/>
            <a:ext cx="1206224" cy="736727"/>
          </a:xfrm>
          <a:prstGeom prst="borderCallout2">
            <a:avLst>
              <a:gd name="adj1" fmla="val 27391"/>
              <a:gd name="adj2" fmla="val 103938"/>
              <a:gd name="adj3" fmla="val 46244"/>
              <a:gd name="adj4" fmla="val 104240"/>
              <a:gd name="adj5" fmla="val 61504"/>
              <a:gd name="adj6" fmla="val 137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Dialog template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748800" y="18399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984"/>
              <a:gd name="adj6" fmla="val -8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dialog inside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546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of </a:t>
            </a:r>
            <a:r>
              <a:rPr lang="en-US" sz="1400" dirty="0" err="1"/>
              <a:t>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extensibility</a:t>
            </a:r>
          </a:p>
          <a:p>
            <a:r>
              <a:rPr lang="en-US" dirty="0"/>
              <a:t>You adds your owns</a:t>
            </a:r>
          </a:p>
          <a:p>
            <a:r>
              <a:rPr lang="en-US" dirty="0"/>
              <a:t>Angular uses them all</a:t>
            </a:r>
          </a:p>
          <a:p>
            <a:pPr lvl="1"/>
            <a:r>
              <a:rPr lang="en-US" dirty="0"/>
              <a:t>NG_VALIDATOR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296144" cy="9536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Without </a:t>
            </a:r>
            <a:r>
              <a:rPr lang="en-US" sz="1200" dirty="0" err="1"/>
              <a:t>forwarfRef</a:t>
            </a:r>
            <a:r>
              <a:rPr lang="en-US" sz="12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5"/>
            <a:ext cx="1296144" cy="953618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dependency</a:t>
            </a:r>
          </a:p>
          <a:p>
            <a:pPr algn="ctr"/>
            <a:r>
              <a:rPr lang="en-US" sz="12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007"/>
              <a:gd name="adj6" fmla="val -30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72"/>
              <a:gd name="adj6" fmla="val -11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7"/>
            <a:ext cx="1362986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offers its own DI mechanism</a:t>
            </a:r>
          </a:p>
          <a:p>
            <a:r>
              <a:rPr lang="en-US" dirty="0"/>
              <a:t>Quite “standard”</a:t>
            </a:r>
          </a:p>
          <a:p>
            <a:r>
              <a:rPr lang="en-US" dirty="0"/>
              <a:t>However, support the notion of child injector</a:t>
            </a:r>
          </a:p>
          <a:p>
            <a:r>
              <a:rPr lang="en-US" dirty="0"/>
              <a:t>Be prepared to handle cyclic </a:t>
            </a:r>
            <a:r>
              <a:rPr lang="en-US"/>
              <a:t>dependency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>
                <a:solidFill>
                  <a:srgbClr val="FF0000"/>
                </a:solidFill>
              </a:rPr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a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3155285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562231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6057500" y="4451429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747718" y="5743886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2208621" y="4561513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panic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creates several injectors during application bootstrapping</a:t>
            </a:r>
          </a:p>
          <a:p>
            <a:r>
              <a:rPr lang="en-US" dirty="0"/>
              <a:t>The two most important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PlatformRef</a:t>
            </a:r>
            <a:r>
              <a:rPr lang="en-US" dirty="0"/>
              <a:t> – All providers related to the platform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NgModuleRef</a:t>
            </a:r>
            <a:r>
              <a:rPr lang="en-US" dirty="0"/>
              <a:t> – All providers defined by the application and sub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12746</TotalTime>
  <Words>1316</Words>
  <Application>Microsoft Office PowerPoint</Application>
  <PresentationFormat>On-screen Show (4:3)</PresentationFormat>
  <Paragraphs>266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Don’t get panic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Components &amp; Injectors</vt:lpstr>
      <vt:lpstr>ng-content  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171</cp:revision>
  <dcterms:created xsi:type="dcterms:W3CDTF">2011-02-24T08:59:43Z</dcterms:created>
  <dcterms:modified xsi:type="dcterms:W3CDTF">2017-05-07T19:39:05Z</dcterms:modified>
</cp:coreProperties>
</file>