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07" autoAdjust="0"/>
  </p:normalViewPr>
  <p:slideViewPr>
    <p:cSldViewPr>
      <p:cViewPr varScale="1">
        <p:scale>
          <a:sx n="82" d="100"/>
          <a:sy n="82" d="100"/>
        </p:scale>
        <p:origin x="16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2232248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cli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5496" y="1600200"/>
            <a:ext cx="9108504" cy="5257800"/>
          </a:xfrm>
        </p:spPr>
        <p:txBody>
          <a:bodyPr>
            <a:normAutofit/>
          </a:bodyPr>
          <a:lstStyle/>
          <a:p>
            <a:r>
              <a:rPr lang="en-US" dirty="0"/>
              <a:t>Environments let you specify settings to customize your application behavior</a:t>
            </a:r>
          </a:p>
          <a:p>
            <a:endParaRPr lang="en-US" dirty="0"/>
          </a:p>
          <a:p>
            <a:r>
              <a:rPr lang="en-US" dirty="0"/>
              <a:t>You can define your own environments in the .angular-</a:t>
            </a:r>
            <a:r>
              <a:rPr lang="en-US" dirty="0" err="1"/>
              <a:t>cli.json</a:t>
            </a:r>
            <a:r>
              <a:rPr lang="en-US" dirty="0"/>
              <a:t> file. The default ones are:</a:t>
            </a:r>
          </a:p>
          <a:p>
            <a:pPr lvl="1"/>
            <a:r>
              <a:rPr lang="en-US" dirty="0"/>
              <a:t>source: use settings defined in environments/</a:t>
            </a:r>
            <a:r>
              <a:rPr lang="en-US" dirty="0" err="1"/>
              <a:t>environment.ts</a:t>
            </a:r>
            <a:endParaRPr lang="en-US" dirty="0"/>
          </a:p>
          <a:p>
            <a:pPr lvl="1"/>
            <a:r>
              <a:rPr lang="en-US" dirty="0"/>
              <a:t>dev: use settings defined in environments/</a:t>
            </a:r>
            <a:r>
              <a:rPr lang="en-US" dirty="0" err="1"/>
              <a:t>environment.ts</a:t>
            </a:r>
            <a:endParaRPr lang="en-US" dirty="0"/>
          </a:p>
          <a:p>
            <a:pPr lvl="1"/>
            <a:r>
              <a:rPr lang="en-US" dirty="0"/>
              <a:t>prod: use settings defined in environments/</a:t>
            </a:r>
            <a:r>
              <a:rPr lang="en-US" dirty="0" err="1"/>
              <a:t>environment.prod.ts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3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5257800"/>
          </a:xfrm>
        </p:spPr>
        <p:txBody>
          <a:bodyPr/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endParaRPr lang="en-US" dirty="0"/>
          </a:p>
          <a:p>
            <a:r>
              <a:rPr lang="en-US" dirty="0"/>
              <a:t>If, at any given time, you wish to manually configure </a:t>
            </a:r>
            <a:r>
              <a:rPr lang="en-US" dirty="0" err="1"/>
              <a:t>webpack</a:t>
            </a:r>
            <a:r>
              <a:rPr lang="en-US" dirty="0"/>
              <a:t> and you no longer want to use Angular CLI with your Angular application, you can run: 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 -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5496" y="1600200"/>
            <a:ext cx="9001000" cy="5257800"/>
          </a:xfrm>
        </p:spPr>
        <p:txBody>
          <a:bodyPr>
            <a:normAutofit/>
          </a:bodyPr>
          <a:lstStyle/>
          <a:p>
            <a:r>
              <a:rPr lang="en-US" sz="2500" dirty="0"/>
              <a:t>A property ejected: true is added to the .angular-</a:t>
            </a:r>
            <a:r>
              <a:rPr lang="en-US" sz="2500" dirty="0" err="1"/>
              <a:t>cli.json</a:t>
            </a:r>
            <a:r>
              <a:rPr lang="en-US" sz="2500" dirty="0"/>
              <a:t> file</a:t>
            </a:r>
          </a:p>
          <a:p>
            <a:r>
              <a:rPr lang="en-US" sz="2500" dirty="0"/>
              <a:t>A webpack.config.js file is generated in the root of your application with a standalone </a:t>
            </a:r>
            <a:r>
              <a:rPr lang="en-US" sz="2500" dirty="0" err="1"/>
              <a:t>webpack</a:t>
            </a:r>
            <a:r>
              <a:rPr lang="en-US" sz="2500" dirty="0"/>
              <a:t> configuration so you can build your project without Angular CLI</a:t>
            </a:r>
          </a:p>
          <a:p>
            <a:r>
              <a:rPr lang="en-US" sz="2500" dirty="0"/>
              <a:t>The build script in your </a:t>
            </a:r>
            <a:r>
              <a:rPr lang="en-US" sz="2500" dirty="0" err="1"/>
              <a:t>package.json</a:t>
            </a:r>
            <a:r>
              <a:rPr lang="en-US" sz="2500" dirty="0"/>
              <a:t> is updated so you can run </a:t>
            </a:r>
            <a:r>
              <a:rPr lang="en-US" sz="2500" dirty="0" err="1"/>
              <a:t>npm</a:t>
            </a:r>
            <a:r>
              <a:rPr lang="en-US" sz="2500" dirty="0"/>
              <a:t> run build to build your project</a:t>
            </a:r>
          </a:p>
          <a:p>
            <a:r>
              <a:rPr lang="en-US" sz="2500" dirty="0"/>
              <a:t>The test script in your </a:t>
            </a:r>
            <a:r>
              <a:rPr lang="en-US" sz="2500" dirty="0" err="1"/>
              <a:t>package.json</a:t>
            </a:r>
            <a:r>
              <a:rPr lang="en-US" sz="2500" dirty="0"/>
              <a:t> is updated so you can run </a:t>
            </a:r>
            <a:r>
              <a:rPr lang="en-US" sz="2500" dirty="0" err="1"/>
              <a:t>npm</a:t>
            </a:r>
            <a:r>
              <a:rPr lang="en-US" sz="2500" dirty="0"/>
              <a:t> run test or </a:t>
            </a:r>
            <a:r>
              <a:rPr lang="en-US" sz="2500" dirty="0" err="1"/>
              <a:t>npm</a:t>
            </a:r>
            <a:r>
              <a:rPr lang="en-US" sz="2500" dirty="0"/>
              <a:t> test to run your unit tests</a:t>
            </a:r>
          </a:p>
          <a:p>
            <a:r>
              <a:rPr lang="en-US" sz="2500" dirty="0"/>
              <a:t>The start script in your </a:t>
            </a:r>
            <a:r>
              <a:rPr lang="en-US" sz="2500" dirty="0" err="1"/>
              <a:t>package.json</a:t>
            </a:r>
            <a:r>
              <a:rPr lang="en-US" sz="2500" dirty="0"/>
              <a:t> is updated so you can run </a:t>
            </a:r>
            <a:r>
              <a:rPr lang="en-US" sz="2500" dirty="0" err="1"/>
              <a:t>npm</a:t>
            </a:r>
            <a:r>
              <a:rPr lang="en-US" sz="2500" dirty="0"/>
              <a:t> run start or </a:t>
            </a:r>
            <a:r>
              <a:rPr lang="en-US" sz="2500" dirty="0" err="1"/>
              <a:t>npm</a:t>
            </a:r>
            <a:r>
              <a:rPr lang="en-US" sz="2500" dirty="0"/>
              <a:t> start to start a development server</a:t>
            </a:r>
          </a:p>
          <a:p>
            <a:r>
              <a:rPr lang="en-US" sz="2500" dirty="0"/>
              <a:t>The e2e script in your </a:t>
            </a:r>
            <a:r>
              <a:rPr lang="en-US" sz="2500" dirty="0" err="1"/>
              <a:t>package.json</a:t>
            </a:r>
            <a:r>
              <a:rPr lang="en-US" sz="2500" dirty="0"/>
              <a:t> is updated so you can run </a:t>
            </a:r>
            <a:r>
              <a:rPr lang="en-US" sz="2500" dirty="0" err="1"/>
              <a:t>npm</a:t>
            </a:r>
            <a:r>
              <a:rPr lang="en-US" sz="2500" dirty="0"/>
              <a:t> run e2e to run your end-to-end tests</a:t>
            </a:r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5257800"/>
          </a:xfrm>
        </p:spPr>
        <p:txBody>
          <a:bodyPr/>
          <a:lstStyle/>
          <a:p>
            <a:r>
              <a:rPr lang="en-US" dirty="0"/>
              <a:t>After ejecting your application, you can manually update the </a:t>
            </a:r>
            <a:r>
              <a:rPr lang="en-US" dirty="0" err="1"/>
              <a:t>webpack</a:t>
            </a:r>
            <a:r>
              <a:rPr lang="en-US" dirty="0"/>
              <a:t> configuration to your liking and the Angular CLI commands will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118446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5257800"/>
          </a:xfrm>
        </p:spPr>
        <p:txBody>
          <a:bodyPr/>
          <a:lstStyle/>
          <a:p>
            <a:r>
              <a:rPr lang="en-US" dirty="0"/>
              <a:t>During development, you often end up in the situation where you have your backend API server running at one address (i.e. localhost:3000) while your frontend development server runs on another (i.e. localhost:4200). However, in your Angular services that query the backend API, you don’t obviously want to hard-code the </a:t>
            </a:r>
            <a:r>
              <a:rPr lang="en-US" dirty="0" err="1"/>
              <a:t>developement</a:t>
            </a:r>
            <a:r>
              <a:rPr lang="en-US" dirty="0"/>
              <a:t> server’s host</a:t>
            </a:r>
          </a:p>
          <a:p>
            <a:r>
              <a:rPr lang="en-US" dirty="0"/>
              <a:t>This is why you need to have some kind of </a:t>
            </a:r>
            <a:r>
              <a:rPr lang="en-US" b="1" dirty="0"/>
              <a:t>proxy</a:t>
            </a:r>
            <a:r>
              <a:rPr lang="en-US" dirty="0"/>
              <a:t> that intercepts such calls and proxies them to your correct backend server API</a:t>
            </a:r>
          </a:p>
        </p:txBody>
      </p:sp>
    </p:spTree>
    <p:extLst>
      <p:ext uri="{BB962C8B-B14F-4D97-AF65-F5344CB8AC3E}">
        <p14:creationId xmlns:p14="http://schemas.microsoft.com/office/powerpoint/2010/main" val="359223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In the angular app root create a ‘</a:t>
            </a:r>
            <a:r>
              <a:rPr lang="en-US" dirty="0" err="1"/>
              <a:t>proxy.config.json</a:t>
            </a:r>
            <a:r>
              <a:rPr lang="en-US" dirty="0"/>
              <a:t>’ file in order to configure the path and the behavior as follow: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Best practice is to also add to the </a:t>
            </a:r>
            <a:r>
              <a:rPr lang="en-US" dirty="0" err="1"/>
              <a:t>package.json</a:t>
            </a:r>
            <a:r>
              <a:rPr lang="en-US" dirty="0"/>
              <a:t> file the start property as follow:</a:t>
            </a:r>
          </a:p>
          <a:p>
            <a:pPr marL="0" indent="0">
              <a:buNone/>
            </a:pPr>
            <a:r>
              <a:rPr lang="en-US" dirty="0"/>
              <a:t>"start": "ng serve --proxy-config </a:t>
            </a:r>
            <a:r>
              <a:rPr lang="en-US" dirty="0" err="1"/>
              <a:t>proxy.config.json</a:t>
            </a:r>
            <a:r>
              <a:rPr lang="en-US" dirty="0"/>
              <a:t>“</a:t>
            </a:r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start on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094" y="2348880"/>
            <a:ext cx="3646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"/</a:t>
            </a:r>
            <a:r>
              <a:rPr lang="en-US" dirty="0" err="1"/>
              <a:t>api</a:t>
            </a:r>
            <a:r>
              <a:rPr lang="en-US" dirty="0"/>
              <a:t>/*":{</a:t>
            </a:r>
          </a:p>
          <a:p>
            <a:r>
              <a:rPr lang="en-US" dirty="0"/>
              <a:t>  "</a:t>
            </a:r>
            <a:r>
              <a:rPr lang="en-US" dirty="0" err="1"/>
              <a:t>target":"http</a:t>
            </a:r>
            <a:r>
              <a:rPr lang="en-US" dirty="0"/>
              <a:t>://localhost:3000",</a:t>
            </a:r>
          </a:p>
          <a:p>
            <a:r>
              <a:rPr lang="en-US" dirty="0"/>
              <a:t>    "</a:t>
            </a:r>
            <a:r>
              <a:rPr lang="en-US" dirty="0" err="1"/>
              <a:t>secure":false</a:t>
            </a:r>
            <a:r>
              <a:rPr lang="en-US" dirty="0"/>
              <a:t>,</a:t>
            </a:r>
          </a:p>
          <a:p>
            <a:r>
              <a:rPr lang="en-US" dirty="0"/>
              <a:t>    "</a:t>
            </a:r>
            <a:r>
              <a:rPr lang="en-US" dirty="0" err="1"/>
              <a:t>logLevel</a:t>
            </a:r>
            <a:r>
              <a:rPr lang="en-US" dirty="0"/>
              <a:t>":"debug"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7944" y="2564904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queried path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7944" y="2996952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server to run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691680" y="2708920"/>
            <a:ext cx="234026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07904" y="2996952"/>
            <a:ext cx="288032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1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angular app in development using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0" y="3068960"/>
            <a:ext cx="878497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building 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Proxy created: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-&gt;  http:/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/localhost: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[HPM] Subscribed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[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'close'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1140548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cb538304b95e7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3.69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styles.bundle.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(styles)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9.77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kB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vendor.bundle.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(vendor)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 [initial]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   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inline.bundle.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inline.bundle.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(inline)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[rendered]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Compiled successfully.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1628800"/>
            <a:ext cx="52565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When running the app a proxy will construct with the behavior we want. Now </a:t>
            </a:r>
            <a:r>
              <a:rPr lang="en-US" dirty="0" err="1"/>
              <a:t>everytime</a:t>
            </a:r>
            <a:r>
              <a:rPr lang="en-US" dirty="0"/>
              <a:t> the path will be queried via out module the proxy will redirect it to the correct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8144" y="2708920"/>
            <a:ext cx="108012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1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/>
              <a:t>The proxy is indeed a good solution. However, it basically means that two server must be on air while development which might be a little too much</a:t>
            </a:r>
          </a:p>
          <a:p>
            <a:r>
              <a:rPr lang="en-US" dirty="0"/>
              <a:t>That’s when the </a:t>
            </a:r>
            <a:r>
              <a:rPr lang="en-US" dirty="0" err="1"/>
              <a:t>webpack</a:t>
            </a:r>
            <a:r>
              <a:rPr lang="en-US" dirty="0"/>
              <a:t>-dev-server comes in. it is simply an express server with </a:t>
            </a:r>
            <a:r>
              <a:rPr lang="en-US" dirty="0" err="1"/>
              <a:t>weback</a:t>
            </a:r>
            <a:r>
              <a:rPr lang="en-US" dirty="0"/>
              <a:t>-dev-middleware which serve a </a:t>
            </a:r>
            <a:r>
              <a:rPr lang="en-US" dirty="0" err="1"/>
              <a:t>webpack</a:t>
            </a:r>
            <a:r>
              <a:rPr lang="en-US" dirty="0"/>
              <a:t> bundle</a:t>
            </a:r>
          </a:p>
          <a:p>
            <a:r>
              <a:rPr lang="en-US" dirty="0"/>
              <a:t>The server emits information about the compilation state to the client, which reacts to those events</a:t>
            </a:r>
          </a:p>
        </p:txBody>
      </p:sp>
    </p:spTree>
    <p:extLst>
      <p:ext uri="{BB962C8B-B14F-4D97-AF65-F5344CB8AC3E}">
        <p14:creationId xmlns:p14="http://schemas.microsoft.com/office/powerpoint/2010/main" val="175057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36496" cy="5257800"/>
          </a:xfrm>
        </p:spPr>
        <p:txBody>
          <a:bodyPr/>
          <a:lstStyle/>
          <a:p>
            <a:r>
              <a:rPr lang="en-US" dirty="0"/>
              <a:t>Luckily no installation is needed for angular shifts with the </a:t>
            </a:r>
            <a:r>
              <a:rPr lang="en-US" dirty="0" err="1"/>
              <a:t>webpack</a:t>
            </a:r>
            <a:r>
              <a:rPr lang="en-US" dirty="0"/>
              <a:t>-dev-server</a:t>
            </a:r>
          </a:p>
          <a:p>
            <a:r>
              <a:rPr lang="en-US" dirty="0"/>
              <a:t>In order to launch, first we need to use the ng eject command in order to retrieve the </a:t>
            </a:r>
            <a:r>
              <a:rPr lang="en-US" dirty="0" err="1"/>
              <a:t>webpack.config</a:t>
            </a:r>
            <a:r>
              <a:rPr lang="en-US" dirty="0"/>
              <a:t> file angular is using</a:t>
            </a:r>
          </a:p>
          <a:p>
            <a:r>
              <a:rPr lang="en-US" dirty="0"/>
              <a:t>Now, we can simply go to the </a:t>
            </a:r>
            <a:r>
              <a:rPr lang="en-US" dirty="0" err="1"/>
              <a:t>cmd</a:t>
            </a:r>
            <a:r>
              <a:rPr lang="en-US" dirty="0"/>
              <a:t> and type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command will launch the </a:t>
            </a:r>
            <a:r>
              <a:rPr lang="en-US" dirty="0" err="1"/>
              <a:t>webpack</a:t>
            </a:r>
            <a:r>
              <a:rPr lang="en-US" dirty="0"/>
              <a:t> dev server according to our host and port inputs and will track changes and emit the data from the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208" y="4581128"/>
            <a:ext cx="70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webpack</a:t>
            </a:r>
            <a:r>
              <a:rPr lang="en-US" dirty="0"/>
              <a:t>-dev-server --host &lt;hostname or </a:t>
            </a:r>
            <a:r>
              <a:rPr lang="en-US" dirty="0" err="1"/>
              <a:t>ip</a:t>
            </a:r>
            <a:r>
              <a:rPr lang="en-US" dirty="0"/>
              <a:t>&gt; --port &lt;port number&gt;</a:t>
            </a:r>
          </a:p>
        </p:txBody>
      </p:sp>
    </p:spTree>
    <p:extLst>
      <p:ext uri="{BB962C8B-B14F-4D97-AF65-F5344CB8AC3E}">
        <p14:creationId xmlns:p14="http://schemas.microsoft.com/office/powerpoint/2010/main" val="284414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36496" cy="5257800"/>
          </a:xfrm>
        </p:spPr>
        <p:txBody>
          <a:bodyPr/>
          <a:lstStyle/>
          <a:p>
            <a:r>
              <a:rPr lang="en-US" dirty="0"/>
              <a:t>So far, both methods are available to use</a:t>
            </a:r>
          </a:p>
          <a:p>
            <a:r>
              <a:rPr lang="en-US" dirty="0"/>
              <a:t>However, we do not gain much control over our server using both methods</a:t>
            </a:r>
          </a:p>
          <a:p>
            <a:r>
              <a:rPr lang="en-US" dirty="0"/>
              <a:t>The last method approached to the </a:t>
            </a:r>
            <a:r>
              <a:rPr lang="en-US" dirty="0" err="1"/>
              <a:t>webpack</a:t>
            </a:r>
            <a:r>
              <a:rPr lang="en-US" dirty="0"/>
              <a:t>-dev-middleware where this time we will create a simple but yet configurable express server and use the </a:t>
            </a:r>
            <a:r>
              <a:rPr lang="en-US" dirty="0" err="1"/>
              <a:t>webpack</a:t>
            </a:r>
            <a:r>
              <a:rPr lang="en-US" dirty="0"/>
              <a:t> middleware to launch our app</a:t>
            </a:r>
          </a:p>
        </p:txBody>
      </p:sp>
    </p:spTree>
    <p:extLst>
      <p:ext uri="{BB962C8B-B14F-4D97-AF65-F5344CB8AC3E}">
        <p14:creationId xmlns:p14="http://schemas.microsoft.com/office/powerpoint/2010/main" val="294429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80512" cy="5257800"/>
          </a:xfrm>
        </p:spPr>
        <p:txBody>
          <a:bodyPr>
            <a:normAutofit/>
          </a:bodyPr>
          <a:lstStyle/>
          <a:p>
            <a:r>
              <a:rPr lang="en-US" dirty="0"/>
              <a:t>One of the easiest ways to start a new Angular 2 application is to use </a:t>
            </a:r>
            <a:r>
              <a:rPr lang="en-US" dirty="0" err="1"/>
              <a:t>Angular’s</a:t>
            </a:r>
            <a:r>
              <a:rPr lang="en-US" dirty="0"/>
              <a:t> command-line interface (CLI)	</a:t>
            </a:r>
          </a:p>
          <a:p>
            <a:r>
              <a:rPr lang="en-US" dirty="0" err="1"/>
              <a:t>npm</a:t>
            </a:r>
            <a:r>
              <a:rPr lang="en-US" dirty="0"/>
              <a:t> install -g angular-cli</a:t>
            </a:r>
          </a:p>
          <a:p>
            <a:r>
              <a:rPr lang="en-US" dirty="0"/>
              <a:t>To verify whether your installation completed successfully, you can run: ng version</a:t>
            </a:r>
          </a:p>
          <a:p>
            <a:r>
              <a:rPr lang="en-US" dirty="0"/>
              <a:t>Now that you have Angular CLI installed, you can use it to generate angular application:</a:t>
            </a:r>
          </a:p>
          <a:p>
            <a:r>
              <a:rPr lang="en-US" dirty="0"/>
              <a:t>This creates a new directory with all files you need to get started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04048" y="5013176"/>
            <a:ext cx="2160240" cy="562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new my-app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332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step using the ng emit command to extract the webpack.config.js will now be in use to configure the </a:t>
            </a:r>
            <a:r>
              <a:rPr lang="en-US" dirty="0" err="1"/>
              <a:t>webpack</a:t>
            </a:r>
            <a:r>
              <a:rPr lang="en-US" dirty="0"/>
              <a:t> behavior inside the </a:t>
            </a:r>
            <a:r>
              <a:rPr lang="en-US" dirty="0" err="1"/>
              <a:t>webpack</a:t>
            </a:r>
            <a:r>
              <a:rPr lang="en-US" dirty="0"/>
              <a:t>-dev-middleware.</a:t>
            </a:r>
          </a:p>
          <a:p>
            <a:r>
              <a:rPr lang="en-US" dirty="0"/>
              <a:t>Second step is to create an express server with the middleware like so: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139062"/>
            <a:ext cx="6156176" cy="2108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4208" y="4797152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Webpack.config</a:t>
            </a:r>
            <a:r>
              <a:rPr lang="en-US" dirty="0"/>
              <a:t> file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>
            <a:off x="5076056" y="497717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48064" y="5301208"/>
            <a:ext cx="3240360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Configuring </a:t>
            </a:r>
            <a:r>
              <a:rPr lang="en-US" dirty="0" err="1"/>
              <a:t>webpack</a:t>
            </a:r>
            <a:r>
              <a:rPr lang="en-US" dirty="0"/>
              <a:t> behavior which configures the middleware behavior.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63888" y="5877272"/>
            <a:ext cx="158417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/>
              <a:t>start the Angular CLI development server by typing the ng serve command</a:t>
            </a:r>
          </a:p>
          <a:p>
            <a:endParaRPr lang="en-US" dirty="0"/>
          </a:p>
          <a:p>
            <a:r>
              <a:rPr lang="en-US" dirty="0"/>
              <a:t>which will start a local development server that you can navigate to in your browser on: localhost:4200</a:t>
            </a:r>
          </a:p>
          <a:p>
            <a:endParaRPr lang="en-US" dirty="0"/>
          </a:p>
          <a:p>
            <a:r>
              <a:rPr lang="en-US" dirty="0"/>
              <a:t>The Angular CLI development server includes </a:t>
            </a:r>
            <a:r>
              <a:rPr lang="en-US" dirty="0" err="1"/>
              <a:t>LiveReload</a:t>
            </a:r>
            <a:r>
              <a:rPr lang="en-US" dirty="0"/>
              <a:t> support, so your browser automatically reloads the application when a source file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/>
              <a:t>Ng new has several useful option such as :</a:t>
            </a:r>
          </a:p>
          <a:p>
            <a:pPr lvl="1"/>
            <a:r>
              <a:rPr lang="en-US" dirty="0"/>
              <a:t>--directory: string, name of directory to create, by default this is the same as the application name</a:t>
            </a:r>
          </a:p>
          <a:p>
            <a:pPr lvl="1"/>
            <a:r>
              <a:rPr lang="en-US" dirty="0"/>
              <a:t>--prefix: string, default ‘app’ , the prefix to use when generating new components</a:t>
            </a:r>
          </a:p>
          <a:p>
            <a:pPr lvl="1"/>
            <a:r>
              <a:rPr lang="en-US" dirty="0"/>
              <a:t>--routing: </a:t>
            </a:r>
            <a:r>
              <a:rPr lang="en-US" dirty="0" err="1"/>
              <a:t>boolean</a:t>
            </a:r>
            <a:r>
              <a:rPr lang="en-US" dirty="0"/>
              <a:t>, default false, add module with routing information and import it in main app module</a:t>
            </a:r>
          </a:p>
          <a:p>
            <a:pPr lvl="1"/>
            <a:r>
              <a:rPr lang="en-US" dirty="0"/>
              <a:t>--inline-style: use inline styles when generating the new application</a:t>
            </a:r>
          </a:p>
          <a:p>
            <a:pPr lvl="1"/>
            <a:r>
              <a:rPr lang="en-US" dirty="0"/>
              <a:t>--inline-template: use inline templates when generating the new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9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9036496" cy="5257800"/>
          </a:xfrm>
        </p:spPr>
        <p:txBody>
          <a:bodyPr/>
          <a:lstStyle/>
          <a:p>
            <a:r>
              <a:rPr lang="en-US" dirty="0"/>
              <a:t>Ng generate command will assist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--flat will generate the feature with no folder directory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76672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Running Your Tests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928992" cy="5257800"/>
          </a:xfrm>
        </p:spPr>
        <p:txBody>
          <a:bodyPr/>
          <a:lstStyle/>
          <a:p>
            <a:r>
              <a:rPr lang="en-US" dirty="0"/>
              <a:t>When adding a feature to your application, you can use the --spec option to specify whether you want Angular CLI to also create a corresponding .</a:t>
            </a:r>
            <a:r>
              <a:rPr lang="en-US" dirty="0" err="1"/>
              <a:t>spec.ts</a:t>
            </a:r>
            <a:r>
              <a:rPr lang="en-US" dirty="0"/>
              <a:t> file with a sample unit test for your new feature</a:t>
            </a:r>
          </a:p>
          <a:p>
            <a:r>
              <a:rPr lang="en-US" dirty="0"/>
              <a:t>Spec files are created in the same directory of their corresponding feature in the </a:t>
            </a:r>
            <a:r>
              <a:rPr lang="en-US" dirty="0" err="1"/>
              <a:t>src</a:t>
            </a:r>
            <a:r>
              <a:rPr lang="en-US" dirty="0"/>
              <a:t> directory. This allows you to easily locate them when working on a feature</a:t>
            </a:r>
          </a:p>
          <a:p>
            <a:r>
              <a:rPr lang="en-US" dirty="0"/>
              <a:t>Ng test will run the app’s unit tests</a:t>
            </a:r>
          </a:p>
        </p:txBody>
      </p:sp>
    </p:spTree>
    <p:extLst>
      <p:ext uri="{BB962C8B-B14F-4D97-AF65-F5344CB8AC3E}">
        <p14:creationId xmlns:p14="http://schemas.microsoft.com/office/powerpoint/2010/main" val="52454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r>
              <a:rPr lang="en-US" sz="2600" dirty="0"/>
              <a:t>Running ng serve builds and bundles your Angular application automatically to a virtual filesystem during development</a:t>
            </a:r>
          </a:p>
          <a:p>
            <a:r>
              <a:rPr lang="en-US" sz="2600" dirty="0"/>
              <a:t>However, when your application is ready for production, you will need real files that you can deploy to your server or to the cloud</a:t>
            </a:r>
          </a:p>
          <a:p>
            <a:r>
              <a:rPr lang="en-US" sz="2600" dirty="0"/>
              <a:t>Ng build command will bundle the app for deployment</a:t>
            </a:r>
          </a:p>
          <a:p>
            <a:r>
              <a:rPr lang="en-US" sz="2600" dirty="0"/>
              <a:t>Angular CLI loads its configuration from .angular-</a:t>
            </a:r>
            <a:r>
              <a:rPr lang="en-US" sz="2600" dirty="0" err="1"/>
              <a:t>cli.json</a:t>
            </a:r>
            <a:endParaRPr lang="en-US" sz="2600" dirty="0"/>
          </a:p>
          <a:p>
            <a:r>
              <a:rPr lang="en-US" sz="2600" dirty="0"/>
              <a:t>Angular CLI runs </a:t>
            </a:r>
            <a:r>
              <a:rPr lang="en-US" sz="2600" dirty="0" err="1"/>
              <a:t>Webpack</a:t>
            </a:r>
            <a:r>
              <a:rPr lang="en-US" sz="2600" dirty="0"/>
              <a:t> to build and bundle all JavaScript and CSS code</a:t>
            </a:r>
          </a:p>
          <a:p>
            <a:r>
              <a:rPr lang="en-US" sz="2600" dirty="0"/>
              <a:t>The result is written to the </a:t>
            </a:r>
            <a:r>
              <a:rPr lang="en-US" sz="2600" dirty="0" err="1"/>
              <a:t>outDir</a:t>
            </a:r>
            <a:r>
              <a:rPr lang="en-US" sz="2600" dirty="0"/>
              <a:t> directory specified in your Angular CLI configuration. By default, this is the </a:t>
            </a:r>
            <a:r>
              <a:rPr lang="en-US" sz="2600" dirty="0" err="1"/>
              <a:t>dist</a:t>
            </a:r>
            <a:r>
              <a:rPr lang="en-US" sz="2600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59994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505136"/>
            <a:ext cx="9036496" cy="5236231"/>
          </a:xfrm>
        </p:spPr>
        <p:txBody>
          <a:bodyPr/>
          <a:lstStyle/>
          <a:p>
            <a:r>
              <a:rPr lang="en-US" dirty="0"/>
              <a:t>The build command has several options: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aot</a:t>
            </a:r>
            <a:r>
              <a:rPr lang="en-US" dirty="0"/>
              <a:t> enable ahead-of-time compilation</a:t>
            </a:r>
          </a:p>
          <a:p>
            <a:pPr lvl="1"/>
            <a:r>
              <a:rPr lang="en-US" dirty="0"/>
              <a:t>--base-</a:t>
            </a:r>
            <a:r>
              <a:rPr lang="en-US" dirty="0" err="1"/>
              <a:t>href</a:t>
            </a:r>
            <a:r>
              <a:rPr lang="en-US" dirty="0"/>
              <a:t> the base </a:t>
            </a:r>
            <a:r>
              <a:rPr lang="en-US" dirty="0" err="1"/>
              <a:t>href</a:t>
            </a:r>
            <a:r>
              <a:rPr lang="en-US" dirty="0"/>
              <a:t> to use in the index file</a:t>
            </a:r>
          </a:p>
          <a:p>
            <a:pPr lvl="1"/>
            <a:r>
              <a:rPr lang="en-US" dirty="0"/>
              <a:t>--environment </a:t>
            </a:r>
            <a:r>
              <a:rPr lang="en-US" dirty="0" err="1"/>
              <a:t>efault</a:t>
            </a:r>
            <a:r>
              <a:rPr lang="en-US" dirty="0"/>
              <a:t> dev, environment to use</a:t>
            </a:r>
          </a:p>
          <a:p>
            <a:pPr lvl="1"/>
            <a:r>
              <a:rPr lang="en-US" dirty="0"/>
              <a:t>--output-path directory to write the output to</a:t>
            </a:r>
          </a:p>
          <a:p>
            <a:pPr lvl="1"/>
            <a:r>
              <a:rPr lang="en-US" dirty="0"/>
              <a:t>--target default development, environment to use</a:t>
            </a:r>
          </a:p>
          <a:p>
            <a:pPr lvl="1"/>
            <a:r>
              <a:rPr lang="en-US" dirty="0"/>
              <a:t>--watch default false, watch files for changes and rebuild when a change is detected</a:t>
            </a:r>
          </a:p>
        </p:txBody>
      </p:sp>
    </p:spTree>
    <p:extLst>
      <p:ext uri="{BB962C8B-B14F-4D97-AF65-F5344CB8AC3E}">
        <p14:creationId xmlns:p14="http://schemas.microsoft.com/office/powerpoint/2010/main" val="427751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Your Application for Production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9036496" cy="2188840"/>
          </a:xfrm>
        </p:spPr>
        <p:txBody>
          <a:bodyPr/>
          <a:lstStyle/>
          <a:p>
            <a:r>
              <a:rPr lang="en-US" dirty="0"/>
              <a:t>--target Specifying a target impacts the way the build process operates. Its value can be one of the following:</a:t>
            </a:r>
          </a:p>
          <a:p>
            <a:pPr lvl="1"/>
            <a:r>
              <a:rPr lang="en-US" dirty="0"/>
              <a:t>development: default mode, do not minify or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production: minify and </a:t>
            </a:r>
            <a:r>
              <a:rPr lang="en-US" dirty="0" err="1"/>
              <a:t>uglify</a:t>
            </a:r>
            <a:r>
              <a:rPr lang="en-US" dirty="0"/>
              <a:t> code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2451" y="3782144"/>
            <a:ext cx="6606480" cy="716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 build --target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63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13742</TotalTime>
  <Words>1450</Words>
  <Application>Microsoft Office PowerPoint</Application>
  <PresentationFormat>On-screen Show (4:3)</PresentationFormat>
  <Paragraphs>160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Levenim MT</vt:lpstr>
      <vt:lpstr>Tw Cen MT</vt:lpstr>
      <vt:lpstr>Wingdings</vt:lpstr>
      <vt:lpstr>Wingdings 2</vt:lpstr>
      <vt:lpstr>חציון</vt:lpstr>
      <vt:lpstr>cli</vt:lpstr>
      <vt:lpstr>CLI commands</vt:lpstr>
      <vt:lpstr>CLI commands</vt:lpstr>
      <vt:lpstr>CLI commands</vt:lpstr>
      <vt:lpstr>CLI commands</vt:lpstr>
      <vt:lpstr>Running Your Tests </vt:lpstr>
      <vt:lpstr>Building Your Application for Production</vt:lpstr>
      <vt:lpstr>Building Your Application for Production</vt:lpstr>
      <vt:lpstr>Building Your Application for Production</vt:lpstr>
      <vt:lpstr>Environments</vt:lpstr>
      <vt:lpstr>Ejecting application</vt:lpstr>
      <vt:lpstr>Ejecting application - process</vt:lpstr>
      <vt:lpstr>Ejecting application</vt:lpstr>
      <vt:lpstr>Serving angular app in development using proxy</vt:lpstr>
      <vt:lpstr>Serving angular app in development using proxy</vt:lpstr>
      <vt:lpstr>Serving angular app in development using proxy</vt:lpstr>
      <vt:lpstr>Webpack-dev-server</vt:lpstr>
      <vt:lpstr>Webpack-dev-server</vt:lpstr>
      <vt:lpstr>Webpack-dev-middleware</vt:lpstr>
      <vt:lpstr>Webpack-dev-middleware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tankian tankian</cp:lastModifiedBy>
  <cp:revision>320</cp:revision>
  <dcterms:created xsi:type="dcterms:W3CDTF">2011-02-24T08:59:43Z</dcterms:created>
  <dcterms:modified xsi:type="dcterms:W3CDTF">2017-05-16T18:06:01Z</dcterms:modified>
</cp:coreProperties>
</file>