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355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3" r:id="rId13"/>
    <p:sldId id="354" r:id="rId14"/>
    <p:sldId id="356" r:id="rId15"/>
    <p:sldId id="357" r:id="rId16"/>
    <p:sldId id="358" r:id="rId17"/>
    <p:sldId id="359" r:id="rId18"/>
    <p:sldId id="360" r:id="rId19"/>
    <p:sldId id="352" r:id="rId20"/>
    <p:sldId id="362" r:id="rId21"/>
    <p:sldId id="361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4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while keeping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of the scope of a change </a:t>
            </a:r>
          </a:p>
          <a:p>
            <a:r>
              <a:rPr lang="en-US" dirty="0"/>
              <a:t>Therefore, most components delegate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 to handle part of the change</a:t>
            </a:r>
          </a:p>
          <a:p>
            <a:r>
              <a:rPr lang="en-US" dirty="0"/>
              <a:t>It is important to control the change flow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components/services might need the exact same data</a:t>
            </a:r>
          </a:p>
          <a:p>
            <a:r>
              <a:rPr lang="en-US" dirty="0"/>
              <a:t>Who is the owner ? SRP again …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One service is responsible for modifying the data</a:t>
            </a:r>
          </a:p>
          <a:p>
            <a:pPr lvl="1"/>
            <a:r>
              <a:rPr lang="en-US" dirty="0"/>
              <a:t>The other one only “reacts” to the change</a:t>
            </a:r>
          </a:p>
          <a:p>
            <a:r>
              <a:rPr lang="en-US" dirty="0"/>
              <a:t>We need two phases</a:t>
            </a:r>
          </a:p>
          <a:p>
            <a:pPr lvl="1"/>
            <a:r>
              <a:rPr lang="en-US" dirty="0"/>
              <a:t>One for pushing data</a:t>
            </a:r>
          </a:p>
          <a:p>
            <a:pPr lvl="1"/>
            <a:r>
              <a:rPr lang="en-US" dirty="0"/>
              <a:t>Second for synchronizing it</a:t>
            </a:r>
          </a:p>
          <a:p>
            <a:r>
              <a:rPr lang="en-US" dirty="0"/>
              <a:t>Both should be unidirectional</a:t>
            </a:r>
          </a:p>
        </p:txBody>
      </p:sp>
    </p:spTree>
    <p:extLst>
      <p:ext uri="{BB962C8B-B14F-4D97-AF65-F5344CB8AC3E}">
        <p14:creationId xmlns:p14="http://schemas.microsoft.com/office/powerpoint/2010/main" val="6864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1036" y="1844824"/>
            <a:ext cx="561662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RootService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SearchService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refresh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.searchService.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.selectionService.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395536" y="4149080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Reaction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1259632" y="4005064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48264" y="3645024"/>
            <a:ext cx="1080120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Modification</a:t>
            </a:r>
            <a:endParaRPr lang="he-IL" sz="1400" dirty="0"/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5508104" y="3645024"/>
            <a:ext cx="144016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20072" y="5905454"/>
            <a:ext cx="1728192" cy="741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Can use broadcasting instead of manual invocation</a:t>
            </a:r>
            <a:endParaRPr lang="he-IL" sz="1400" dirty="0"/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H="1" flipV="1">
            <a:off x="4932040" y="5229200"/>
            <a:ext cx="1152128" cy="6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user clicks a button</a:t>
            </a:r>
          </a:p>
          <a:p>
            <a:r>
              <a:rPr lang="en-US" dirty="0"/>
              <a:t>Component initiates an activity/action</a:t>
            </a:r>
          </a:p>
          <a:p>
            <a:r>
              <a:rPr lang="en-US" dirty="0"/>
              <a:t>A service manages the scope of the activity</a:t>
            </a:r>
          </a:p>
          <a:p>
            <a:r>
              <a:rPr lang="en-US" dirty="0"/>
              <a:t>Application state is changed</a:t>
            </a:r>
          </a:p>
          <a:p>
            <a:r>
              <a:rPr lang="en-US" dirty="0"/>
              <a:t>Some effects/reactions may occur after state modification</a:t>
            </a:r>
          </a:p>
          <a:p>
            <a:r>
              <a:rPr lang="en-US" dirty="0"/>
              <a:t>State is now stable</a:t>
            </a:r>
          </a:p>
          <a:p>
            <a:r>
              <a:rPr lang="en-US" dirty="0"/>
              <a:t>Angular/React detects changes and modifies the DOM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183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Annotations are powerful way to describe code intents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87824" y="2204864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Contact, selected: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isSelected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(contact: Contact)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onContactsLoaded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(all: Contact[])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all;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084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description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Decorator can intercept method invocation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34888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(target, prop)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target[prop];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target[prop]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prop;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"BEGIN"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"END"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94962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 dirty="0" err="1"/>
              <a:t>async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</a:t>
            </a:r>
            <a:r>
              <a:rPr lang="en-US" dirty="0" err="1"/>
              <a:t>millseconds</a:t>
            </a:r>
            <a:r>
              <a:rPr lang="en-US" dirty="0"/>
              <a:t>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pPr lvl="1"/>
            <a:r>
              <a:rPr lang="en-US" dirty="0"/>
              <a:t>Component = </a:t>
            </a:r>
            <a:r>
              <a:rPr lang="en-US" dirty="0" err="1"/>
              <a:t>tag+code+template+styles</a:t>
            </a:r>
            <a:endParaRPr lang="en-US" dirty="0"/>
          </a:p>
          <a:p>
            <a:pPr lvl="1"/>
            <a:r>
              <a:rPr lang="en-US" dirty="0"/>
              <a:t>Component is responsible for managing the view/DOM</a:t>
            </a:r>
          </a:p>
          <a:p>
            <a:r>
              <a:rPr lang="en-US" dirty="0"/>
              <a:t>Application consists of multiple components</a:t>
            </a:r>
          </a:p>
          <a:p>
            <a:r>
              <a:rPr lang="en-US" dirty="0"/>
              <a:t>We want isolated components</a:t>
            </a:r>
          </a:p>
          <a:p>
            <a:pPr lvl="1"/>
            <a:r>
              <a:rPr lang="en-US" dirty="0"/>
              <a:t>Allows for reusability</a:t>
            </a:r>
          </a:p>
          <a:p>
            <a:pPr lvl="1"/>
            <a:r>
              <a:rPr lang="en-US" dirty="0"/>
              <a:t>Easy of maintenance</a:t>
            </a:r>
          </a:p>
          <a:p>
            <a:r>
              <a:rPr lang="en-US" dirty="0"/>
              <a:t>Components effect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your horses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optimization is the art of compromising</a:t>
            </a:r>
          </a:p>
          <a:p>
            <a:r>
              <a:rPr lang="en-US" dirty="0"/>
              <a:t>What is the price of optimizing change detection ?</a:t>
            </a:r>
          </a:p>
          <a:p>
            <a:pPr lvl="1"/>
            <a:r>
              <a:rPr lang="en-US" dirty="0"/>
              <a:t>Answer: A restricted state modification logic</a:t>
            </a:r>
          </a:p>
          <a:p>
            <a:r>
              <a:rPr lang="en-US" dirty="0"/>
              <a:t>For applications that significantly hold more data than bindings</a:t>
            </a:r>
          </a:p>
          <a:p>
            <a:r>
              <a:rPr lang="en-US" dirty="0"/>
              <a:t>The restrictions might incur higher price than the benefit of optimized change detection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Angular &amp; React offer ways to optimize change detection</a:t>
            </a:r>
          </a:p>
          <a:p>
            <a:r>
              <a:rPr lang="en-US" dirty="0"/>
              <a:t>Both assume that data does not change inline</a:t>
            </a:r>
          </a:p>
          <a:p>
            <a:r>
              <a:rPr lang="en-US" dirty="0"/>
              <a:t>But rather the whole object is cloned and updated</a:t>
            </a:r>
          </a:p>
          <a:p>
            <a:r>
              <a:rPr lang="en-US" dirty="0"/>
              <a:t>Thus, Angular can just examine the reference/input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skip component’s change detection unless one of its input changes</a:t>
            </a:r>
          </a:p>
          <a:p>
            <a:r>
              <a:rPr lang="en-US" dirty="0"/>
              <a:t>An input is “shallow” checked</a:t>
            </a:r>
          </a:p>
          <a:p>
            <a:pPr lvl="1"/>
            <a:r>
              <a:rPr lang="en-US" dirty="0"/>
              <a:t>Only the reference is checked</a:t>
            </a:r>
          </a:p>
          <a:p>
            <a:pPr lvl="1"/>
            <a:r>
              <a:rPr lang="en-US" dirty="0"/>
              <a:t>Not nested fields</a:t>
            </a:r>
          </a:p>
          <a:p>
            <a:r>
              <a:rPr lang="en-US" dirty="0"/>
              <a:t>Therefore we need to use immutable data and clone the data once it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065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Immutability - 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we apply the immutability principle cross the whole application ?</a:t>
            </a:r>
          </a:p>
          <a:p>
            <a:r>
              <a:rPr lang="en-US" dirty="0"/>
              <a:t>Going that direction means our code changes dramatically</a:t>
            </a:r>
          </a:p>
          <a:p>
            <a:pPr lvl="1"/>
            <a:r>
              <a:rPr lang="en-US" dirty="0"/>
              <a:t>No more inline editing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437112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!= 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7782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Immutability - Advantages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Immutability offers many advantages</a:t>
            </a:r>
          </a:p>
          <a:p>
            <a:pPr lvl="1"/>
            <a:r>
              <a:rPr lang="en-US" dirty="0"/>
              <a:t>It is easy to detect a change</a:t>
            </a:r>
          </a:p>
          <a:p>
            <a:pPr lvl="1"/>
            <a:r>
              <a:rPr lang="en-US" dirty="0"/>
              <a:t>So even components without Input can be optimized</a:t>
            </a:r>
          </a:p>
          <a:p>
            <a:pPr lvl="1"/>
            <a:r>
              <a:rPr lang="en-US" dirty="0"/>
              <a:t>History data can be saved and restored </a:t>
            </a:r>
            <a:r>
              <a:rPr lang="en-US" dirty="0">
                <a:sym typeface="Wingdings" panose="05000000000000000000" pitchFamily="2" charset="2"/>
              </a:rPr>
              <a:t> Undo is easy to implement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never changes  Data is atomic</a:t>
            </a:r>
          </a:p>
          <a:p>
            <a:r>
              <a:rPr lang="en-US" dirty="0">
                <a:sym typeface="Wingdings" panose="05000000000000000000" pitchFamily="2" charset="2"/>
              </a:rPr>
              <a:t>However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Cloning object is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measure cloning vs. change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Externalizing components state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Single data store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Modification has side effects/reaction</a:t>
            </a:r>
          </a:p>
          <a:p>
            <a:endParaRPr lang="en-US" dirty="0"/>
          </a:p>
          <a:p>
            <a:r>
              <a:rPr lang="en-US" dirty="0"/>
              <a:t>Can someone help with that mess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86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popular implementation of the Flux pattern</a:t>
            </a:r>
          </a:p>
          <a:p>
            <a:r>
              <a:rPr lang="en-US" dirty="0"/>
              <a:t>Is not strictly Flux compatible</a:t>
            </a:r>
          </a:p>
          <a:p>
            <a:r>
              <a:rPr lang="en-US" dirty="0"/>
              <a:t>Has no framework affinity</a:t>
            </a:r>
          </a:p>
          <a:p>
            <a:pPr lvl="1"/>
            <a:r>
              <a:rPr lang="en-US" dirty="0"/>
              <a:t>Although is most popular under the React eco-system</a:t>
            </a:r>
          </a:p>
          <a:p>
            <a:r>
              <a:rPr lang="en-US" dirty="0"/>
              <a:t>More than 2M downloads per month</a:t>
            </a:r>
          </a:p>
        </p:txBody>
      </p:sp>
    </p:spTree>
    <p:extLst>
      <p:ext uri="{BB962C8B-B14F-4D97-AF65-F5344CB8AC3E}">
        <p14:creationId xmlns:p14="http://schemas.microsoft.com/office/powerpoint/2010/main" val="259278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- 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– A single immutable data store</a:t>
            </a:r>
          </a:p>
          <a:p>
            <a:pPr lvl="1"/>
            <a:r>
              <a:rPr lang="en-US" dirty="0"/>
              <a:t>Everyone can subscribe to changes</a:t>
            </a:r>
          </a:p>
          <a:p>
            <a:r>
              <a:rPr lang="en-US" dirty="0"/>
              <a:t>Action – Resembles a user action</a:t>
            </a:r>
          </a:p>
          <a:p>
            <a:r>
              <a:rPr lang="en-US" dirty="0"/>
              <a:t>Reducer</a:t>
            </a:r>
          </a:p>
          <a:p>
            <a:pPr lvl="1"/>
            <a:r>
              <a:rPr lang="en-US" dirty="0"/>
              <a:t>Responsible for modification</a:t>
            </a:r>
          </a:p>
          <a:p>
            <a:pPr lvl="1"/>
            <a:r>
              <a:rPr lang="en-US" dirty="0"/>
              <a:t>Enforce immutability</a:t>
            </a:r>
          </a:p>
          <a:p>
            <a:pPr lvl="1"/>
            <a:r>
              <a:rPr lang="en-US" dirty="0"/>
              <a:t>Cannot handle asynchronous operations</a:t>
            </a:r>
          </a:p>
          <a:p>
            <a:r>
              <a:rPr lang="en-US" dirty="0"/>
              <a:t>Action creator/</a:t>
            </a:r>
            <a:r>
              <a:rPr lang="en-US" dirty="0" err="1"/>
              <a:t>Thunk</a:t>
            </a:r>
            <a:endParaRPr lang="en-US" dirty="0"/>
          </a:p>
          <a:p>
            <a:pPr lvl="1"/>
            <a:r>
              <a:rPr lang="en-US" dirty="0"/>
              <a:t>Business logic</a:t>
            </a:r>
          </a:p>
          <a:p>
            <a:pPr lvl="1"/>
            <a:r>
              <a:rPr lang="en-US" dirty="0"/>
              <a:t>Handles asynchronous activities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520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principles of Redux, but</a:t>
            </a:r>
          </a:p>
          <a:p>
            <a:r>
              <a:rPr lang="en-US" dirty="0"/>
              <a:t>Store is observable</a:t>
            </a:r>
          </a:p>
          <a:p>
            <a:pPr lvl="1"/>
            <a:r>
              <a:rPr lang="en-US" dirty="0"/>
              <a:t>Thus, can react to change using reactive programming</a:t>
            </a:r>
          </a:p>
          <a:p>
            <a:r>
              <a:rPr lang="en-US" dirty="0"/>
              <a:t>Effects can be installed</a:t>
            </a:r>
          </a:p>
          <a:p>
            <a:pPr lvl="1"/>
            <a:r>
              <a:rPr lang="en-US" dirty="0"/>
              <a:t>Same role as redux/</a:t>
            </a:r>
            <a:r>
              <a:rPr lang="en-US" dirty="0" err="1"/>
              <a:t>thunk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again …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513367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Mobx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Adds observable capabilities to existing data</a:t>
            </a:r>
          </a:p>
          <a:p>
            <a:r>
              <a:rPr lang="en-US" dirty="0"/>
              <a:t>You define a simple data model</a:t>
            </a:r>
          </a:p>
          <a:p>
            <a:r>
              <a:rPr lang="en-US" dirty="0"/>
              <a:t>Using decorators </a:t>
            </a:r>
            <a:r>
              <a:rPr lang="en-US" dirty="0" err="1"/>
              <a:t>Mobx</a:t>
            </a:r>
            <a:r>
              <a:rPr lang="en-US" dirty="0"/>
              <a:t> monkey patches the properties and make them observable</a:t>
            </a:r>
          </a:p>
          <a:p>
            <a:pPr lvl="1"/>
            <a:r>
              <a:rPr lang="en-US" dirty="0"/>
              <a:t>Does it make you a bit nervous ?</a:t>
            </a:r>
          </a:p>
          <a:p>
            <a:r>
              <a:rPr lang="en-US" dirty="0" err="1"/>
              <a:t>Mobx</a:t>
            </a:r>
            <a:r>
              <a:rPr lang="en-US" dirty="0"/>
              <a:t> is aware of any data change and therefore can render component automatically</a:t>
            </a:r>
          </a:p>
          <a:p>
            <a:r>
              <a:rPr lang="en-US" dirty="0" err="1"/>
              <a:t>Mobx</a:t>
            </a:r>
            <a:r>
              <a:rPr lang="en-US" dirty="0"/>
              <a:t> is unopinionated about how user events should be handled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607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error</a:t>
            </a:r>
          </a:p>
          <a:p>
            <a:r>
              <a:rPr lang="en-US" dirty="0"/>
              <a:t>Restore state from server/client/routing</a:t>
            </a:r>
          </a:p>
          <a:p>
            <a:r>
              <a:rPr lang="en-US" dirty="0"/>
              <a:t>Support undo ?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principles are important not the frameworks</a:t>
            </a:r>
          </a:p>
          <a:p>
            <a:pPr lvl="1"/>
            <a:r>
              <a:rPr lang="en-US" dirty="0"/>
              <a:t>Unidirectional data flow</a:t>
            </a:r>
          </a:p>
          <a:p>
            <a:pPr lvl="1"/>
            <a:r>
              <a:rPr lang="en-US" dirty="0"/>
              <a:t>Single store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Externalize state &amp; work out of components</a:t>
            </a:r>
          </a:p>
          <a:p>
            <a:r>
              <a:rPr lang="en-US" dirty="0"/>
              <a:t>Functional/Reactive programming changes some of </a:t>
            </a:r>
            <a:r>
              <a:rPr lang="en-US"/>
              <a:t>out patterns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displays a list of contacts</a:t>
            </a:r>
          </a:p>
          <a:p>
            <a:r>
              <a:rPr lang="en-US" dirty="0"/>
              <a:t>Each contact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single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r>
              <a:rPr lang="en-US" dirty="0"/>
              <a:t>A component delegates user action to the service</a:t>
            </a:r>
          </a:p>
          <a:p>
            <a:r>
              <a:rPr lang="en-US" dirty="0"/>
              <a:t>The service “fixes” all relevant state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20156</TotalTime>
  <Words>1306</Words>
  <Application>Microsoft Office PowerPoint</Application>
  <PresentationFormat>On-screen Show (4:3)</PresentationFormat>
  <Paragraphs>253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Assumptions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Reaction</vt:lpstr>
      <vt:lpstr>Reaction</vt:lpstr>
      <vt:lpstr>Where are we ?</vt:lpstr>
      <vt:lpstr>Annotation</vt:lpstr>
      <vt:lpstr>Not just description </vt:lpstr>
      <vt:lpstr>Optimizing Change Detection</vt:lpstr>
      <vt:lpstr>Hold your horses</vt:lpstr>
      <vt:lpstr>Optimizing Change Detection</vt:lpstr>
      <vt:lpstr>ChangeDetectionStrategy.OnPush</vt:lpstr>
      <vt:lpstr>Immutability - System wide solution ?</vt:lpstr>
      <vt:lpstr>Immutability - Advantages </vt:lpstr>
      <vt:lpstr>Where are we ?</vt:lpstr>
      <vt:lpstr>Redux</vt:lpstr>
      <vt:lpstr>Redux - Ingredients</vt:lpstr>
      <vt:lpstr>ngrx</vt:lpstr>
      <vt:lpstr>Mobx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549</cp:revision>
  <dcterms:created xsi:type="dcterms:W3CDTF">2011-02-24T08:59:43Z</dcterms:created>
  <dcterms:modified xsi:type="dcterms:W3CDTF">2017-06-07T07:10:27Z</dcterms:modified>
</cp:coreProperties>
</file>