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4607" autoAdjust="0"/>
  </p:normalViewPr>
  <p:slideViewPr>
    <p:cSldViewPr>
      <p:cViewPr varScale="1">
        <p:scale>
          <a:sx n="64" d="100"/>
          <a:sy n="64" d="100"/>
        </p:scale>
        <p:origin x="13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the application into different areas</a:t>
            </a:r>
          </a:p>
          <a:p>
            <a:r>
              <a:rPr lang="en-US" dirty="0"/>
              <a:t>Based on some rules</a:t>
            </a:r>
          </a:p>
          <a:p>
            <a:r>
              <a:rPr lang="en-US" dirty="0"/>
              <a:t>Usually based on the current URL</a:t>
            </a:r>
          </a:p>
          <a:p>
            <a:r>
              <a:rPr lang="en-US" dirty="0"/>
              <a:t>Integrate with browser’s history button</a:t>
            </a:r>
          </a:p>
          <a:p>
            <a:r>
              <a:rPr lang="en-US" dirty="0"/>
              <a:t>Simulate a “standard” browser navigation</a:t>
            </a:r>
          </a:p>
          <a:p>
            <a:r>
              <a:rPr lang="en-US" dirty="0"/>
              <a:t>Links can be associated to URLs</a:t>
            </a:r>
          </a:p>
          <a:p>
            <a:r>
              <a:rPr lang="en-US" dirty="0"/>
              <a:t>Can navigate imperatively</a:t>
            </a:r>
          </a:p>
          <a:p>
            <a:r>
              <a:rPr lang="en-US" dirty="0"/>
              <a:t>Pass optional parameters to view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Angular needs to know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The famous </a:t>
            </a:r>
            <a:r>
              <a:rPr lang="en-US" dirty="0" err="1"/>
              <a:t>ui</a:t>
            </a:r>
            <a:r>
              <a:rPr lang="en-US" dirty="0"/>
              <a:t>-router has Angular2 compatible implementation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622372"/>
            <a:ext cx="3528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751"/>
              <a:gd name="adj6" fmla="val -75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app.component.html </a:t>
            </a:r>
          </a:p>
          <a:p>
            <a:pPr algn="ctr"/>
            <a:r>
              <a:rPr lang="en-US" sz="1400" dirty="0"/>
              <a:t>All components are injected after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3356992"/>
            <a:ext cx="43193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109"/>
              <a:gd name="adj6" fmla="val -113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15175</TotalTime>
  <Words>382</Words>
  <Application>Microsoft Office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use routing</vt:lpstr>
      <vt:lpstr>The Recipe</vt:lpstr>
      <vt:lpstr>base</vt:lpstr>
      <vt:lpstr>angular/@router</vt:lpstr>
      <vt:lpstr>Define routes</vt:lpstr>
      <vt:lpstr>The outlet</vt:lpstr>
      <vt:lpstr>Router links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179</cp:revision>
  <dcterms:created xsi:type="dcterms:W3CDTF">2011-02-24T08:59:43Z</dcterms:created>
  <dcterms:modified xsi:type="dcterms:W3CDTF">2017-05-10T12:07:26Z</dcterms:modified>
</cp:coreProperties>
</file>