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07" autoAdjust="0"/>
  </p:normalViewPr>
  <p:slideViewPr>
    <p:cSldViewPr>
      <p:cViewPr varScale="1">
        <p:scale>
          <a:sx n="108" d="100"/>
          <a:sy n="108" d="100"/>
        </p:scale>
        <p:origin x="13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8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C88033-AD80-4586-9B6C-183FD2A4A83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1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© 2017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2017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ric@trainologic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rainolofic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b="1" dirty="0" err="1"/>
              <a:t>Angularjs</a:t>
            </a:r>
            <a:r>
              <a:rPr lang="en-US" sz="4800" b="1" dirty="0"/>
              <a:t> development</a:t>
            </a:r>
            <a:endParaRPr lang="en-US" sz="4800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323528" y="3861048"/>
            <a:ext cx="6400800" cy="2160240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Ori Calvo, 2017</a:t>
            </a:r>
          </a:p>
          <a:p>
            <a:pPr algn="l"/>
            <a:r>
              <a:rPr lang="en-US" sz="1800" dirty="0">
                <a:hlinkClick r:id="rId3"/>
              </a:rPr>
              <a:t>oric@trainologic.com</a:t>
            </a:r>
            <a:endParaRPr lang="en-US" sz="1800" dirty="0"/>
          </a:p>
          <a:p>
            <a:pPr algn="l"/>
            <a:r>
              <a:rPr lang="en-US" sz="1800" dirty="0">
                <a:hlinkClick r:id="rId4"/>
              </a:rPr>
              <a:t>http://trainolofic.com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the building blocks of web development</a:t>
            </a:r>
          </a:p>
          <a:p>
            <a:r>
              <a:rPr lang="en-US" dirty="0"/>
              <a:t>Understand the concepts for building modern web application</a:t>
            </a:r>
          </a:p>
          <a:p>
            <a:r>
              <a:rPr lang="en-US" dirty="0"/>
              <a:t>Develop Single Page Applications (not web sites)</a:t>
            </a:r>
          </a:p>
          <a:p>
            <a:r>
              <a:rPr lang="en-US" dirty="0"/>
              <a:t>Get familiar with popular client side frameworks/libraries</a:t>
            </a:r>
          </a:p>
          <a:p>
            <a:r>
              <a:rPr lang="en-US" dirty="0"/>
              <a:t>Deep dive into AngularJS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Good understanding of HTML and HTTP</a:t>
            </a:r>
          </a:p>
          <a:p>
            <a:r>
              <a:rPr lang="en-US" dirty="0"/>
              <a:t>Object oriented programming experience</a:t>
            </a:r>
          </a:p>
          <a:p>
            <a:r>
              <a:rPr lang="en-US" dirty="0"/>
              <a:t>Be familiar with JavaScript</a:t>
            </a:r>
          </a:p>
          <a:p>
            <a:r>
              <a:rPr lang="en-US" dirty="0"/>
              <a:t>No server side web development experience is required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JavaScript Pitfalls</a:t>
            </a:r>
          </a:p>
          <a:p>
            <a:r>
              <a:rPr lang="en-US" dirty="0"/>
              <a:t>Object Oriented JavaScript</a:t>
            </a:r>
          </a:p>
          <a:p>
            <a:r>
              <a:rPr lang="en-US" dirty="0"/>
              <a:t>Introducing AngularJS</a:t>
            </a:r>
          </a:p>
          <a:p>
            <a:r>
              <a:rPr lang="en-US" dirty="0"/>
              <a:t>AngularJS Lifecycle</a:t>
            </a:r>
          </a:p>
          <a:p>
            <a:r>
              <a:rPr lang="en-US" dirty="0"/>
              <a:t>Enhancing Views</a:t>
            </a:r>
          </a:p>
          <a:p>
            <a:r>
              <a:rPr lang="en-US" dirty="0"/>
              <a:t>Services &amp; Routing</a:t>
            </a:r>
          </a:p>
          <a:p>
            <a:r>
              <a:rPr lang="en-US" dirty="0"/>
              <a:t>Communicating with back end server</a:t>
            </a:r>
          </a:p>
          <a:p>
            <a:r>
              <a:rPr lang="en-US" dirty="0"/>
              <a:t>DOM compilation</a:t>
            </a:r>
          </a:p>
          <a:p>
            <a:r>
              <a:rPr lang="en-US" dirty="0"/>
              <a:t>Custom directives</a:t>
            </a:r>
          </a:p>
          <a:p>
            <a:r>
              <a:rPr lang="en-US" dirty="0"/>
              <a:t>Jasmine (if time permits)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Delivery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  <a:p>
            <a:r>
              <a:rPr lang="en-US" dirty="0"/>
              <a:t>Labs</a:t>
            </a:r>
          </a:p>
          <a:p>
            <a:r>
              <a:rPr lang="en-US" dirty="0"/>
              <a:t>Breaks</a:t>
            </a:r>
          </a:p>
          <a:p>
            <a:r>
              <a:rPr lang="en-US" dirty="0"/>
              <a:t>General information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words about myself 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2017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EDEC3BC-0694-4586-AE63-02B4D54ABF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15616" y="476672"/>
            <a:ext cx="7560840" cy="3024336"/>
          </a:xfrm>
        </p:spPr>
        <p:txBody>
          <a:bodyPr>
            <a:normAutofit/>
          </a:bodyPr>
          <a:lstStyle/>
          <a:p>
            <a:r>
              <a:rPr lang="en-US" sz="4800" b="1" dirty="0"/>
              <a:t>Questions ?</a:t>
            </a:r>
            <a:endParaRPr lang="en-US" sz="4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18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655</TotalTime>
  <Words>148</Words>
  <Application>Microsoft Office PowerPoint</Application>
  <PresentationFormat>On-screen Show (4:3)</PresentationFormat>
  <Paragraphs>45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Levenim MT</vt:lpstr>
      <vt:lpstr>Tw Cen MT</vt:lpstr>
      <vt:lpstr>Wingdings</vt:lpstr>
      <vt:lpstr>Wingdings 2</vt:lpstr>
      <vt:lpstr>חציון</vt:lpstr>
      <vt:lpstr>Angularjs development</vt:lpstr>
      <vt:lpstr>Objectives</vt:lpstr>
      <vt:lpstr>Prerequisites</vt:lpstr>
      <vt:lpstr>Content</vt:lpstr>
      <vt:lpstr>Course Delivery</vt:lpstr>
      <vt:lpstr>Few words about myself …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82</cp:revision>
  <dcterms:created xsi:type="dcterms:W3CDTF">2011-02-24T08:59:43Z</dcterms:created>
  <dcterms:modified xsi:type="dcterms:W3CDTF">2017-04-18T06:02:39Z</dcterms:modified>
</cp:coreProperties>
</file>