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notesMasterIdLst>
    <p:notesMasterId r:id="rId50"/>
  </p:notesMasterIdLst>
  <p:sldIdLst>
    <p:sldId id="256" r:id="rId2"/>
    <p:sldId id="257" r:id="rId3"/>
    <p:sldId id="377" r:id="rId4"/>
    <p:sldId id="378" r:id="rId5"/>
    <p:sldId id="379" r:id="rId6"/>
    <p:sldId id="374" r:id="rId7"/>
    <p:sldId id="375" r:id="rId8"/>
    <p:sldId id="380" r:id="rId9"/>
    <p:sldId id="423" r:id="rId10"/>
    <p:sldId id="381" r:id="rId11"/>
    <p:sldId id="424" r:id="rId12"/>
    <p:sldId id="402" r:id="rId13"/>
    <p:sldId id="382" r:id="rId14"/>
    <p:sldId id="403" r:id="rId15"/>
    <p:sldId id="396" r:id="rId16"/>
    <p:sldId id="412" r:id="rId17"/>
    <p:sldId id="425" r:id="rId18"/>
    <p:sldId id="397" r:id="rId19"/>
    <p:sldId id="398" r:id="rId20"/>
    <p:sldId id="399" r:id="rId21"/>
    <p:sldId id="418" r:id="rId22"/>
    <p:sldId id="400" r:id="rId23"/>
    <p:sldId id="408" r:id="rId24"/>
    <p:sldId id="386" r:id="rId25"/>
    <p:sldId id="409" r:id="rId26"/>
    <p:sldId id="387" r:id="rId27"/>
    <p:sldId id="410" r:id="rId28"/>
    <p:sldId id="388" r:id="rId29"/>
    <p:sldId id="411" r:id="rId30"/>
    <p:sldId id="413" r:id="rId31"/>
    <p:sldId id="414" r:id="rId32"/>
    <p:sldId id="415" r:id="rId33"/>
    <p:sldId id="416" r:id="rId34"/>
    <p:sldId id="417" r:id="rId35"/>
    <p:sldId id="406" r:id="rId36"/>
    <p:sldId id="407" r:id="rId37"/>
    <p:sldId id="404" r:id="rId38"/>
    <p:sldId id="419" r:id="rId39"/>
    <p:sldId id="421" r:id="rId40"/>
    <p:sldId id="422" r:id="rId41"/>
    <p:sldId id="426" r:id="rId42"/>
    <p:sldId id="390" r:id="rId43"/>
    <p:sldId id="391" r:id="rId44"/>
    <p:sldId id="420" r:id="rId45"/>
    <p:sldId id="392" r:id="rId46"/>
    <p:sldId id="393" r:id="rId47"/>
    <p:sldId id="394" r:id="rId48"/>
    <p:sldId id="30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93AD3B-86B1-4DCC-9C2F-AC4C0158F95A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B0693C6A-9357-476A-B014-3D2A0FDC390F}">
      <dgm:prSet phldrT="[Text]"/>
      <dgm:spPr/>
      <dgm:t>
        <a:bodyPr/>
        <a:lstStyle/>
        <a:p>
          <a:r>
            <a:rPr lang="en-US" dirty="0"/>
            <a:t>Parent compile</a:t>
          </a:r>
        </a:p>
      </dgm:t>
    </dgm:pt>
    <dgm:pt modelId="{590D9E50-34F7-4E2A-B16E-DD41377E161D}" type="parTrans" cxnId="{2596808C-19A6-4684-B87C-4DF420B17A2E}">
      <dgm:prSet/>
      <dgm:spPr/>
      <dgm:t>
        <a:bodyPr/>
        <a:lstStyle/>
        <a:p>
          <a:endParaRPr lang="en-US"/>
        </a:p>
      </dgm:t>
    </dgm:pt>
    <dgm:pt modelId="{A74A6FBB-FDC4-4F5D-AEC6-DC78C5517263}" type="sibTrans" cxnId="{2596808C-19A6-4684-B87C-4DF420B17A2E}">
      <dgm:prSet/>
      <dgm:spPr/>
      <dgm:t>
        <a:bodyPr/>
        <a:lstStyle/>
        <a:p>
          <a:endParaRPr lang="en-US"/>
        </a:p>
      </dgm:t>
    </dgm:pt>
    <dgm:pt modelId="{CA8602C5-4325-4667-8064-A591F574D383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Child compile</a:t>
          </a:r>
        </a:p>
      </dgm:t>
    </dgm:pt>
    <dgm:pt modelId="{FF975F35-5BEF-4F18-A9E8-52F802C8F9C1}" type="parTrans" cxnId="{5844CF2C-E0E1-4886-862F-837D0BAA8E9D}">
      <dgm:prSet/>
      <dgm:spPr/>
      <dgm:t>
        <a:bodyPr/>
        <a:lstStyle/>
        <a:p>
          <a:endParaRPr lang="en-US"/>
        </a:p>
      </dgm:t>
    </dgm:pt>
    <dgm:pt modelId="{3EEC29E1-5A91-4268-B186-5EFF49F779D9}" type="sibTrans" cxnId="{5844CF2C-E0E1-4886-862F-837D0BAA8E9D}">
      <dgm:prSet/>
      <dgm:spPr/>
      <dgm:t>
        <a:bodyPr/>
        <a:lstStyle/>
        <a:p>
          <a:endParaRPr lang="en-US"/>
        </a:p>
      </dgm:t>
    </dgm:pt>
    <dgm:pt modelId="{FDE468BC-4248-42D8-AE01-534E13DFBE8C}">
      <dgm:prSet phldrT="[Text]"/>
      <dgm:spPr/>
      <dgm:t>
        <a:bodyPr/>
        <a:lstStyle/>
        <a:p>
          <a:r>
            <a:rPr lang="en-US" dirty="0"/>
            <a:t>Parent controller </a:t>
          </a:r>
        </a:p>
      </dgm:t>
    </dgm:pt>
    <dgm:pt modelId="{17D96817-648D-45F8-9807-5B91DE35515D}" type="parTrans" cxnId="{88DCE88F-F4C5-49A9-B6DA-506D9FDF2388}">
      <dgm:prSet/>
      <dgm:spPr/>
      <dgm:t>
        <a:bodyPr/>
        <a:lstStyle/>
        <a:p>
          <a:endParaRPr lang="en-US"/>
        </a:p>
      </dgm:t>
    </dgm:pt>
    <dgm:pt modelId="{409E0E4D-3ACD-4A75-8478-99C85F83D499}" type="sibTrans" cxnId="{88DCE88F-F4C5-49A9-B6DA-506D9FDF2388}">
      <dgm:prSet/>
      <dgm:spPr/>
      <dgm:t>
        <a:bodyPr/>
        <a:lstStyle/>
        <a:p>
          <a:endParaRPr lang="en-US"/>
        </a:p>
      </dgm:t>
    </dgm:pt>
    <dgm:pt modelId="{310D530B-1792-4D9E-80B4-DE2BA0B39DE9}">
      <dgm:prSet/>
      <dgm:spPr/>
      <dgm:t>
        <a:bodyPr/>
        <a:lstStyle/>
        <a:p>
          <a:r>
            <a:rPr lang="en-US" dirty="0"/>
            <a:t>Parent </a:t>
          </a:r>
          <a:r>
            <a:rPr lang="en-US" dirty="0" err="1"/>
            <a:t>prelink</a:t>
          </a:r>
          <a:endParaRPr lang="en-US" dirty="0"/>
        </a:p>
      </dgm:t>
    </dgm:pt>
    <dgm:pt modelId="{46778D83-EB69-4AAC-AE6A-C04F9FBDB65B}" type="parTrans" cxnId="{B7DB7FA1-BE6B-4E44-A706-4856C151C16A}">
      <dgm:prSet/>
      <dgm:spPr/>
      <dgm:t>
        <a:bodyPr/>
        <a:lstStyle/>
        <a:p>
          <a:endParaRPr lang="en-US"/>
        </a:p>
      </dgm:t>
    </dgm:pt>
    <dgm:pt modelId="{02AE1D0B-53B4-4101-B309-686E74FB8688}" type="sibTrans" cxnId="{B7DB7FA1-BE6B-4E44-A706-4856C151C16A}">
      <dgm:prSet/>
      <dgm:spPr/>
      <dgm:t>
        <a:bodyPr/>
        <a:lstStyle/>
        <a:p>
          <a:endParaRPr lang="en-US"/>
        </a:p>
      </dgm:t>
    </dgm:pt>
    <dgm:pt modelId="{A8095B12-1735-4D2E-BA35-FC82160353DA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Child controller</a:t>
          </a:r>
        </a:p>
      </dgm:t>
    </dgm:pt>
    <dgm:pt modelId="{54B1D474-5C78-4CA5-9907-58E1C1481FCC}" type="parTrans" cxnId="{9C3B7D04-AE94-489E-9072-F86C0F4D38A5}">
      <dgm:prSet/>
      <dgm:spPr/>
      <dgm:t>
        <a:bodyPr/>
        <a:lstStyle/>
        <a:p>
          <a:endParaRPr lang="en-US"/>
        </a:p>
      </dgm:t>
    </dgm:pt>
    <dgm:pt modelId="{95822C13-CDF3-4151-B19D-F094E0BC6E70}" type="sibTrans" cxnId="{9C3B7D04-AE94-489E-9072-F86C0F4D38A5}">
      <dgm:prSet/>
      <dgm:spPr/>
      <dgm:t>
        <a:bodyPr/>
        <a:lstStyle/>
        <a:p>
          <a:endParaRPr lang="en-US"/>
        </a:p>
      </dgm:t>
    </dgm:pt>
    <dgm:pt modelId="{D7B98993-DF58-46F2-966D-516644DF2E3D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Child </a:t>
          </a:r>
          <a:r>
            <a:rPr lang="en-US" dirty="0" err="1"/>
            <a:t>prelink</a:t>
          </a:r>
          <a:endParaRPr lang="en-US" dirty="0"/>
        </a:p>
      </dgm:t>
    </dgm:pt>
    <dgm:pt modelId="{E81EE06D-4CC0-4789-86FF-F774259D72E4}" type="parTrans" cxnId="{C7459898-6884-4742-B218-2B3109440595}">
      <dgm:prSet/>
      <dgm:spPr/>
      <dgm:t>
        <a:bodyPr/>
        <a:lstStyle/>
        <a:p>
          <a:endParaRPr lang="en-US"/>
        </a:p>
      </dgm:t>
    </dgm:pt>
    <dgm:pt modelId="{EBB2AEE7-6ED5-4551-8F3C-4C70CF06208C}" type="sibTrans" cxnId="{C7459898-6884-4742-B218-2B3109440595}">
      <dgm:prSet/>
      <dgm:spPr/>
      <dgm:t>
        <a:bodyPr/>
        <a:lstStyle/>
        <a:p>
          <a:endParaRPr lang="en-US"/>
        </a:p>
      </dgm:t>
    </dgm:pt>
    <dgm:pt modelId="{2D09E2F9-603E-4189-B3D5-8F10EF95100D}">
      <dgm:prSet/>
      <dgm:spPr/>
      <dgm:t>
        <a:bodyPr/>
        <a:lstStyle/>
        <a:p>
          <a:r>
            <a:rPr lang="en-US" dirty="0"/>
            <a:t>Parent </a:t>
          </a:r>
          <a:r>
            <a:rPr lang="en-US" dirty="0" err="1"/>
            <a:t>postlink</a:t>
          </a:r>
          <a:endParaRPr lang="en-US" dirty="0"/>
        </a:p>
      </dgm:t>
    </dgm:pt>
    <dgm:pt modelId="{8D7E66A8-C7E7-4859-AAA0-2AA1D988840D}" type="parTrans" cxnId="{9E6721E5-BA0E-4AD9-8B78-D50E3AEEC43B}">
      <dgm:prSet/>
      <dgm:spPr/>
      <dgm:t>
        <a:bodyPr/>
        <a:lstStyle/>
        <a:p>
          <a:endParaRPr lang="en-US"/>
        </a:p>
      </dgm:t>
    </dgm:pt>
    <dgm:pt modelId="{1B9C6E86-952D-4B27-BC74-BBCA39DDBCE6}" type="sibTrans" cxnId="{9E6721E5-BA0E-4AD9-8B78-D50E3AEEC43B}">
      <dgm:prSet/>
      <dgm:spPr/>
      <dgm:t>
        <a:bodyPr/>
        <a:lstStyle/>
        <a:p>
          <a:endParaRPr lang="en-US"/>
        </a:p>
      </dgm:t>
    </dgm:pt>
    <dgm:pt modelId="{4E4B31CC-0B73-48CE-BADB-024195D75B67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Child </a:t>
          </a:r>
          <a:r>
            <a:rPr lang="en-US" dirty="0" err="1"/>
            <a:t>postlink</a:t>
          </a:r>
          <a:endParaRPr lang="en-US" dirty="0"/>
        </a:p>
      </dgm:t>
    </dgm:pt>
    <dgm:pt modelId="{5879F1D2-46BD-4779-A18F-9890113168E5}" type="parTrans" cxnId="{802B746F-B7D0-40F0-B44D-A5787B13D619}">
      <dgm:prSet/>
      <dgm:spPr/>
      <dgm:t>
        <a:bodyPr/>
        <a:lstStyle/>
        <a:p>
          <a:endParaRPr lang="en-US"/>
        </a:p>
      </dgm:t>
    </dgm:pt>
    <dgm:pt modelId="{95AF2ABD-C71E-4173-AD6A-43BC900ADB89}" type="sibTrans" cxnId="{802B746F-B7D0-40F0-B44D-A5787B13D619}">
      <dgm:prSet/>
      <dgm:spPr/>
      <dgm:t>
        <a:bodyPr/>
        <a:lstStyle/>
        <a:p>
          <a:endParaRPr lang="en-US"/>
        </a:p>
      </dgm:t>
    </dgm:pt>
    <dgm:pt modelId="{09105E05-B98B-404C-A70A-247575F9F05B}" type="pres">
      <dgm:prSet presAssocID="{3393AD3B-86B1-4DCC-9C2F-AC4C0158F95A}" presName="Name0" presStyleCnt="0">
        <dgm:presLayoutVars>
          <dgm:dir/>
          <dgm:resizeHandles val="exact"/>
        </dgm:presLayoutVars>
      </dgm:prSet>
      <dgm:spPr/>
    </dgm:pt>
    <dgm:pt modelId="{163D3B84-4023-45AE-A882-A05865B2CFE0}" type="pres">
      <dgm:prSet presAssocID="{B0693C6A-9357-476A-B014-3D2A0FDC390F}" presName="node" presStyleLbl="node1" presStyleIdx="0" presStyleCnt="8">
        <dgm:presLayoutVars>
          <dgm:bulletEnabled val="1"/>
        </dgm:presLayoutVars>
      </dgm:prSet>
      <dgm:spPr/>
    </dgm:pt>
    <dgm:pt modelId="{E23905E6-19AE-499B-A52F-467A00F11596}" type="pres">
      <dgm:prSet presAssocID="{A74A6FBB-FDC4-4F5D-AEC6-DC78C5517263}" presName="sibTrans" presStyleLbl="sibTrans2D1" presStyleIdx="0" presStyleCnt="7"/>
      <dgm:spPr/>
    </dgm:pt>
    <dgm:pt modelId="{D59A8854-8F86-4C3C-A5F3-3DF99B048D4B}" type="pres">
      <dgm:prSet presAssocID="{A74A6FBB-FDC4-4F5D-AEC6-DC78C5517263}" presName="connectorText" presStyleLbl="sibTrans2D1" presStyleIdx="0" presStyleCnt="7"/>
      <dgm:spPr/>
    </dgm:pt>
    <dgm:pt modelId="{12C85B17-6706-4E31-9E8E-0BDD4E2E2120}" type="pres">
      <dgm:prSet presAssocID="{CA8602C5-4325-4667-8064-A591F574D383}" presName="node" presStyleLbl="node1" presStyleIdx="1" presStyleCnt="8">
        <dgm:presLayoutVars>
          <dgm:bulletEnabled val="1"/>
        </dgm:presLayoutVars>
      </dgm:prSet>
      <dgm:spPr/>
    </dgm:pt>
    <dgm:pt modelId="{B228B040-CD68-43FC-B1E6-F68BA6EA8456}" type="pres">
      <dgm:prSet presAssocID="{3EEC29E1-5A91-4268-B186-5EFF49F779D9}" presName="sibTrans" presStyleLbl="sibTrans2D1" presStyleIdx="1" presStyleCnt="7"/>
      <dgm:spPr/>
    </dgm:pt>
    <dgm:pt modelId="{890049C0-C64A-49E5-91AF-F8ED5EA9752C}" type="pres">
      <dgm:prSet presAssocID="{3EEC29E1-5A91-4268-B186-5EFF49F779D9}" presName="connectorText" presStyleLbl="sibTrans2D1" presStyleIdx="1" presStyleCnt="7"/>
      <dgm:spPr/>
    </dgm:pt>
    <dgm:pt modelId="{7E7F10D0-A7BA-41F5-9191-C3FD2889056D}" type="pres">
      <dgm:prSet presAssocID="{FDE468BC-4248-42D8-AE01-534E13DFBE8C}" presName="node" presStyleLbl="node1" presStyleIdx="2" presStyleCnt="8">
        <dgm:presLayoutVars>
          <dgm:bulletEnabled val="1"/>
        </dgm:presLayoutVars>
      </dgm:prSet>
      <dgm:spPr/>
    </dgm:pt>
    <dgm:pt modelId="{D96C9916-9EA8-40C8-93B6-0868FDFBC451}" type="pres">
      <dgm:prSet presAssocID="{409E0E4D-3ACD-4A75-8478-99C85F83D499}" presName="sibTrans" presStyleLbl="sibTrans2D1" presStyleIdx="2" presStyleCnt="7"/>
      <dgm:spPr/>
    </dgm:pt>
    <dgm:pt modelId="{08FC8FB7-F5D1-4E8D-B36E-A194BCD4E29B}" type="pres">
      <dgm:prSet presAssocID="{409E0E4D-3ACD-4A75-8478-99C85F83D499}" presName="connectorText" presStyleLbl="sibTrans2D1" presStyleIdx="2" presStyleCnt="7"/>
      <dgm:spPr/>
    </dgm:pt>
    <dgm:pt modelId="{76FD6CDF-BB8D-4DCE-9356-96C1BF89DB5F}" type="pres">
      <dgm:prSet presAssocID="{310D530B-1792-4D9E-80B4-DE2BA0B39DE9}" presName="node" presStyleLbl="node1" presStyleIdx="3" presStyleCnt="8">
        <dgm:presLayoutVars>
          <dgm:bulletEnabled val="1"/>
        </dgm:presLayoutVars>
      </dgm:prSet>
      <dgm:spPr/>
    </dgm:pt>
    <dgm:pt modelId="{F773AE6E-F540-4F5A-954D-2F5D463D7283}" type="pres">
      <dgm:prSet presAssocID="{02AE1D0B-53B4-4101-B309-686E74FB8688}" presName="sibTrans" presStyleLbl="sibTrans2D1" presStyleIdx="3" presStyleCnt="7"/>
      <dgm:spPr/>
    </dgm:pt>
    <dgm:pt modelId="{50982BEB-075A-4EEF-919B-0B7E7AD27197}" type="pres">
      <dgm:prSet presAssocID="{02AE1D0B-53B4-4101-B309-686E74FB8688}" presName="connectorText" presStyleLbl="sibTrans2D1" presStyleIdx="3" presStyleCnt="7"/>
      <dgm:spPr/>
    </dgm:pt>
    <dgm:pt modelId="{F57897FD-C3C8-47A3-AEB8-192358DEC421}" type="pres">
      <dgm:prSet presAssocID="{A8095B12-1735-4D2E-BA35-FC82160353DA}" presName="node" presStyleLbl="node1" presStyleIdx="4" presStyleCnt="8">
        <dgm:presLayoutVars>
          <dgm:bulletEnabled val="1"/>
        </dgm:presLayoutVars>
      </dgm:prSet>
      <dgm:spPr/>
    </dgm:pt>
    <dgm:pt modelId="{9E79AF2A-FF36-4346-BDDF-6ECA6E8E87CB}" type="pres">
      <dgm:prSet presAssocID="{95822C13-CDF3-4151-B19D-F094E0BC6E70}" presName="sibTrans" presStyleLbl="sibTrans2D1" presStyleIdx="4" presStyleCnt="7"/>
      <dgm:spPr/>
    </dgm:pt>
    <dgm:pt modelId="{6594726D-33F7-45FC-B50D-743E1C25511C}" type="pres">
      <dgm:prSet presAssocID="{95822C13-CDF3-4151-B19D-F094E0BC6E70}" presName="connectorText" presStyleLbl="sibTrans2D1" presStyleIdx="4" presStyleCnt="7"/>
      <dgm:spPr/>
    </dgm:pt>
    <dgm:pt modelId="{5C9FD3AD-5680-4C0E-BBC5-2203F425B68C}" type="pres">
      <dgm:prSet presAssocID="{D7B98993-DF58-46F2-966D-516644DF2E3D}" presName="node" presStyleLbl="node1" presStyleIdx="5" presStyleCnt="8">
        <dgm:presLayoutVars>
          <dgm:bulletEnabled val="1"/>
        </dgm:presLayoutVars>
      </dgm:prSet>
      <dgm:spPr/>
    </dgm:pt>
    <dgm:pt modelId="{AFDB22DA-3363-4A8D-9D3B-15E81857FB9F}" type="pres">
      <dgm:prSet presAssocID="{EBB2AEE7-6ED5-4551-8F3C-4C70CF06208C}" presName="sibTrans" presStyleLbl="sibTrans2D1" presStyleIdx="5" presStyleCnt="7"/>
      <dgm:spPr/>
    </dgm:pt>
    <dgm:pt modelId="{C72CBA9B-B2B9-443E-A1C1-E4512AA476D3}" type="pres">
      <dgm:prSet presAssocID="{EBB2AEE7-6ED5-4551-8F3C-4C70CF06208C}" presName="connectorText" presStyleLbl="sibTrans2D1" presStyleIdx="5" presStyleCnt="7"/>
      <dgm:spPr/>
    </dgm:pt>
    <dgm:pt modelId="{3E998BA6-0D08-42BA-AB09-D272C5175878}" type="pres">
      <dgm:prSet presAssocID="{2D09E2F9-603E-4189-B3D5-8F10EF95100D}" presName="node" presStyleLbl="node1" presStyleIdx="6" presStyleCnt="8">
        <dgm:presLayoutVars>
          <dgm:bulletEnabled val="1"/>
        </dgm:presLayoutVars>
      </dgm:prSet>
      <dgm:spPr/>
    </dgm:pt>
    <dgm:pt modelId="{EB6124B7-F298-49DA-B92C-1AFF3BAB660B}" type="pres">
      <dgm:prSet presAssocID="{1B9C6E86-952D-4B27-BC74-BBCA39DDBCE6}" presName="sibTrans" presStyleLbl="sibTrans2D1" presStyleIdx="6" presStyleCnt="7"/>
      <dgm:spPr/>
    </dgm:pt>
    <dgm:pt modelId="{5E344A7B-5614-463D-B62D-D1A075858B34}" type="pres">
      <dgm:prSet presAssocID="{1B9C6E86-952D-4B27-BC74-BBCA39DDBCE6}" presName="connectorText" presStyleLbl="sibTrans2D1" presStyleIdx="6" presStyleCnt="7"/>
      <dgm:spPr/>
    </dgm:pt>
    <dgm:pt modelId="{80A57D26-02A2-4B9F-ABFC-8A893346DAFD}" type="pres">
      <dgm:prSet presAssocID="{4E4B31CC-0B73-48CE-BADB-024195D75B67}" presName="node" presStyleLbl="node1" presStyleIdx="7" presStyleCnt="8">
        <dgm:presLayoutVars>
          <dgm:bulletEnabled val="1"/>
        </dgm:presLayoutVars>
      </dgm:prSet>
      <dgm:spPr/>
    </dgm:pt>
  </dgm:ptLst>
  <dgm:cxnLst>
    <dgm:cxn modelId="{9C3B7D04-AE94-489E-9072-F86C0F4D38A5}" srcId="{3393AD3B-86B1-4DCC-9C2F-AC4C0158F95A}" destId="{A8095B12-1735-4D2E-BA35-FC82160353DA}" srcOrd="4" destOrd="0" parTransId="{54B1D474-5C78-4CA5-9907-58E1C1481FCC}" sibTransId="{95822C13-CDF3-4151-B19D-F094E0BC6E70}"/>
    <dgm:cxn modelId="{A3B9150B-10F8-496C-8635-EE747648FEFB}" type="presOf" srcId="{CA8602C5-4325-4667-8064-A591F574D383}" destId="{12C85B17-6706-4E31-9E8E-0BDD4E2E2120}" srcOrd="0" destOrd="0" presId="urn:microsoft.com/office/officeart/2005/8/layout/process1"/>
    <dgm:cxn modelId="{C80D9711-FDE4-435E-AD02-AED9A24019AB}" type="presOf" srcId="{A74A6FBB-FDC4-4F5D-AEC6-DC78C5517263}" destId="{D59A8854-8F86-4C3C-A5F3-3DF99B048D4B}" srcOrd="1" destOrd="0" presId="urn:microsoft.com/office/officeart/2005/8/layout/process1"/>
    <dgm:cxn modelId="{2182171D-67E0-45B7-A0E4-69BF265B3B43}" type="presOf" srcId="{4E4B31CC-0B73-48CE-BADB-024195D75B67}" destId="{80A57D26-02A2-4B9F-ABFC-8A893346DAFD}" srcOrd="0" destOrd="0" presId="urn:microsoft.com/office/officeart/2005/8/layout/process1"/>
    <dgm:cxn modelId="{B1877F29-731F-49B5-8DDD-B5DDD2854DBC}" type="presOf" srcId="{EBB2AEE7-6ED5-4551-8F3C-4C70CF06208C}" destId="{C72CBA9B-B2B9-443E-A1C1-E4512AA476D3}" srcOrd="1" destOrd="0" presId="urn:microsoft.com/office/officeart/2005/8/layout/process1"/>
    <dgm:cxn modelId="{E288572C-24A6-484C-80FF-64DA1A6A321D}" type="presOf" srcId="{409E0E4D-3ACD-4A75-8478-99C85F83D499}" destId="{08FC8FB7-F5D1-4E8D-B36E-A194BCD4E29B}" srcOrd="1" destOrd="0" presId="urn:microsoft.com/office/officeart/2005/8/layout/process1"/>
    <dgm:cxn modelId="{5844CF2C-E0E1-4886-862F-837D0BAA8E9D}" srcId="{3393AD3B-86B1-4DCC-9C2F-AC4C0158F95A}" destId="{CA8602C5-4325-4667-8064-A591F574D383}" srcOrd="1" destOrd="0" parTransId="{FF975F35-5BEF-4F18-A9E8-52F802C8F9C1}" sibTransId="{3EEC29E1-5A91-4268-B186-5EFF49F779D9}"/>
    <dgm:cxn modelId="{A40E052E-92E2-47FA-83A5-3546D23A6A62}" type="presOf" srcId="{EBB2AEE7-6ED5-4551-8F3C-4C70CF06208C}" destId="{AFDB22DA-3363-4A8D-9D3B-15E81857FB9F}" srcOrd="0" destOrd="0" presId="urn:microsoft.com/office/officeart/2005/8/layout/process1"/>
    <dgm:cxn modelId="{D7333E5B-D719-4DA9-A6C4-C08C911609E5}" type="presOf" srcId="{FDE468BC-4248-42D8-AE01-534E13DFBE8C}" destId="{7E7F10D0-A7BA-41F5-9191-C3FD2889056D}" srcOrd="0" destOrd="0" presId="urn:microsoft.com/office/officeart/2005/8/layout/process1"/>
    <dgm:cxn modelId="{321ADF5C-3A93-485F-B830-AFEDE1D3A12B}" type="presOf" srcId="{409E0E4D-3ACD-4A75-8478-99C85F83D499}" destId="{D96C9916-9EA8-40C8-93B6-0868FDFBC451}" srcOrd="0" destOrd="0" presId="urn:microsoft.com/office/officeart/2005/8/layout/process1"/>
    <dgm:cxn modelId="{F6849860-5B1B-4ACF-946E-09233D21F662}" type="presOf" srcId="{1B9C6E86-952D-4B27-BC74-BBCA39DDBCE6}" destId="{EB6124B7-F298-49DA-B92C-1AFF3BAB660B}" srcOrd="0" destOrd="0" presId="urn:microsoft.com/office/officeart/2005/8/layout/process1"/>
    <dgm:cxn modelId="{971E3463-0B89-49B8-B73F-399C355E7982}" type="presOf" srcId="{D7B98993-DF58-46F2-966D-516644DF2E3D}" destId="{5C9FD3AD-5680-4C0E-BBC5-2203F425B68C}" srcOrd="0" destOrd="0" presId="urn:microsoft.com/office/officeart/2005/8/layout/process1"/>
    <dgm:cxn modelId="{802B746F-B7D0-40F0-B44D-A5787B13D619}" srcId="{3393AD3B-86B1-4DCC-9C2F-AC4C0158F95A}" destId="{4E4B31CC-0B73-48CE-BADB-024195D75B67}" srcOrd="7" destOrd="0" parTransId="{5879F1D2-46BD-4779-A18F-9890113168E5}" sibTransId="{95AF2ABD-C71E-4173-AD6A-43BC900ADB89}"/>
    <dgm:cxn modelId="{54681A75-C60F-46C6-ADCF-1E7905DEF6D6}" type="presOf" srcId="{2D09E2F9-603E-4189-B3D5-8F10EF95100D}" destId="{3E998BA6-0D08-42BA-AB09-D272C5175878}" srcOrd="0" destOrd="0" presId="urn:microsoft.com/office/officeart/2005/8/layout/process1"/>
    <dgm:cxn modelId="{37B3D555-F352-4A9B-95B0-A292E0A2646B}" type="presOf" srcId="{3393AD3B-86B1-4DCC-9C2F-AC4C0158F95A}" destId="{09105E05-B98B-404C-A70A-247575F9F05B}" srcOrd="0" destOrd="0" presId="urn:microsoft.com/office/officeart/2005/8/layout/process1"/>
    <dgm:cxn modelId="{85C4357D-41F6-45D6-B2D9-362740EE9678}" type="presOf" srcId="{3EEC29E1-5A91-4268-B186-5EFF49F779D9}" destId="{890049C0-C64A-49E5-91AF-F8ED5EA9752C}" srcOrd="1" destOrd="0" presId="urn:microsoft.com/office/officeart/2005/8/layout/process1"/>
    <dgm:cxn modelId="{4AA1F385-315B-48F3-A994-2F04C21E4930}" type="presOf" srcId="{3EEC29E1-5A91-4268-B186-5EFF49F779D9}" destId="{B228B040-CD68-43FC-B1E6-F68BA6EA8456}" srcOrd="0" destOrd="0" presId="urn:microsoft.com/office/officeart/2005/8/layout/process1"/>
    <dgm:cxn modelId="{2B604E89-F6B7-4E28-82BB-8746FBF14525}" type="presOf" srcId="{1B9C6E86-952D-4B27-BC74-BBCA39DDBCE6}" destId="{5E344A7B-5614-463D-B62D-D1A075858B34}" srcOrd="1" destOrd="0" presId="urn:microsoft.com/office/officeart/2005/8/layout/process1"/>
    <dgm:cxn modelId="{2596808C-19A6-4684-B87C-4DF420B17A2E}" srcId="{3393AD3B-86B1-4DCC-9C2F-AC4C0158F95A}" destId="{B0693C6A-9357-476A-B014-3D2A0FDC390F}" srcOrd="0" destOrd="0" parTransId="{590D9E50-34F7-4E2A-B16E-DD41377E161D}" sibTransId="{A74A6FBB-FDC4-4F5D-AEC6-DC78C5517263}"/>
    <dgm:cxn modelId="{88DCE88F-F4C5-49A9-B6DA-506D9FDF2388}" srcId="{3393AD3B-86B1-4DCC-9C2F-AC4C0158F95A}" destId="{FDE468BC-4248-42D8-AE01-534E13DFBE8C}" srcOrd="2" destOrd="0" parTransId="{17D96817-648D-45F8-9807-5B91DE35515D}" sibTransId="{409E0E4D-3ACD-4A75-8478-99C85F83D499}"/>
    <dgm:cxn modelId="{92F82090-06EE-4BC8-8D30-E12CCBED92A8}" type="presOf" srcId="{A74A6FBB-FDC4-4F5D-AEC6-DC78C5517263}" destId="{E23905E6-19AE-499B-A52F-467A00F11596}" srcOrd="0" destOrd="0" presId="urn:microsoft.com/office/officeart/2005/8/layout/process1"/>
    <dgm:cxn modelId="{823F5095-82DF-4805-97FF-BACD63F56D90}" type="presOf" srcId="{95822C13-CDF3-4151-B19D-F094E0BC6E70}" destId="{6594726D-33F7-45FC-B50D-743E1C25511C}" srcOrd="1" destOrd="0" presId="urn:microsoft.com/office/officeart/2005/8/layout/process1"/>
    <dgm:cxn modelId="{C7459898-6884-4742-B218-2B3109440595}" srcId="{3393AD3B-86B1-4DCC-9C2F-AC4C0158F95A}" destId="{D7B98993-DF58-46F2-966D-516644DF2E3D}" srcOrd="5" destOrd="0" parTransId="{E81EE06D-4CC0-4789-86FF-F774259D72E4}" sibTransId="{EBB2AEE7-6ED5-4551-8F3C-4C70CF06208C}"/>
    <dgm:cxn modelId="{D522C99D-3CD4-4440-B31C-B0ACEE8285D0}" type="presOf" srcId="{310D530B-1792-4D9E-80B4-DE2BA0B39DE9}" destId="{76FD6CDF-BB8D-4DCE-9356-96C1BF89DB5F}" srcOrd="0" destOrd="0" presId="urn:microsoft.com/office/officeart/2005/8/layout/process1"/>
    <dgm:cxn modelId="{B7DB7FA1-BE6B-4E44-A706-4856C151C16A}" srcId="{3393AD3B-86B1-4DCC-9C2F-AC4C0158F95A}" destId="{310D530B-1792-4D9E-80B4-DE2BA0B39DE9}" srcOrd="3" destOrd="0" parTransId="{46778D83-EB69-4AAC-AE6A-C04F9FBDB65B}" sibTransId="{02AE1D0B-53B4-4101-B309-686E74FB8688}"/>
    <dgm:cxn modelId="{23DF23AA-371C-4BE7-8E6A-06DEC2EBF29C}" type="presOf" srcId="{95822C13-CDF3-4151-B19D-F094E0BC6E70}" destId="{9E79AF2A-FF36-4346-BDDF-6ECA6E8E87CB}" srcOrd="0" destOrd="0" presId="urn:microsoft.com/office/officeart/2005/8/layout/process1"/>
    <dgm:cxn modelId="{8E7C84AB-5190-403F-A44F-0E71CF49121E}" type="presOf" srcId="{B0693C6A-9357-476A-B014-3D2A0FDC390F}" destId="{163D3B84-4023-45AE-A882-A05865B2CFE0}" srcOrd="0" destOrd="0" presId="urn:microsoft.com/office/officeart/2005/8/layout/process1"/>
    <dgm:cxn modelId="{1A08BFBE-D8B3-4EC3-9B1F-411B410FA2F2}" type="presOf" srcId="{02AE1D0B-53B4-4101-B309-686E74FB8688}" destId="{50982BEB-075A-4EEF-919B-0B7E7AD27197}" srcOrd="1" destOrd="0" presId="urn:microsoft.com/office/officeart/2005/8/layout/process1"/>
    <dgm:cxn modelId="{179C4DDB-D226-43D2-9958-5AACE7D92ED6}" type="presOf" srcId="{02AE1D0B-53B4-4101-B309-686E74FB8688}" destId="{F773AE6E-F540-4F5A-954D-2F5D463D7283}" srcOrd="0" destOrd="0" presId="urn:microsoft.com/office/officeart/2005/8/layout/process1"/>
    <dgm:cxn modelId="{37FEFFDF-6B59-4F2B-889F-86E8C8A14DDE}" type="presOf" srcId="{A8095B12-1735-4D2E-BA35-FC82160353DA}" destId="{F57897FD-C3C8-47A3-AEB8-192358DEC421}" srcOrd="0" destOrd="0" presId="urn:microsoft.com/office/officeart/2005/8/layout/process1"/>
    <dgm:cxn modelId="{9E6721E5-BA0E-4AD9-8B78-D50E3AEEC43B}" srcId="{3393AD3B-86B1-4DCC-9C2F-AC4C0158F95A}" destId="{2D09E2F9-603E-4189-B3D5-8F10EF95100D}" srcOrd="6" destOrd="0" parTransId="{8D7E66A8-C7E7-4859-AAA0-2AA1D988840D}" sibTransId="{1B9C6E86-952D-4B27-BC74-BBCA39DDBCE6}"/>
    <dgm:cxn modelId="{B192C6C9-98FA-4CEF-8AD5-494280798749}" type="presParOf" srcId="{09105E05-B98B-404C-A70A-247575F9F05B}" destId="{163D3B84-4023-45AE-A882-A05865B2CFE0}" srcOrd="0" destOrd="0" presId="urn:microsoft.com/office/officeart/2005/8/layout/process1"/>
    <dgm:cxn modelId="{6C315572-00EA-4D81-9541-B229B35F91BB}" type="presParOf" srcId="{09105E05-B98B-404C-A70A-247575F9F05B}" destId="{E23905E6-19AE-499B-A52F-467A00F11596}" srcOrd="1" destOrd="0" presId="urn:microsoft.com/office/officeart/2005/8/layout/process1"/>
    <dgm:cxn modelId="{9A7E00C9-C5F0-4DAA-B95A-7ECD51A6036D}" type="presParOf" srcId="{E23905E6-19AE-499B-A52F-467A00F11596}" destId="{D59A8854-8F86-4C3C-A5F3-3DF99B048D4B}" srcOrd="0" destOrd="0" presId="urn:microsoft.com/office/officeart/2005/8/layout/process1"/>
    <dgm:cxn modelId="{DF1FDA40-2476-47CC-BEC0-944ADBC7F30C}" type="presParOf" srcId="{09105E05-B98B-404C-A70A-247575F9F05B}" destId="{12C85B17-6706-4E31-9E8E-0BDD4E2E2120}" srcOrd="2" destOrd="0" presId="urn:microsoft.com/office/officeart/2005/8/layout/process1"/>
    <dgm:cxn modelId="{0FE062CB-76B9-4DA1-8DF1-37B872BF8517}" type="presParOf" srcId="{09105E05-B98B-404C-A70A-247575F9F05B}" destId="{B228B040-CD68-43FC-B1E6-F68BA6EA8456}" srcOrd="3" destOrd="0" presId="urn:microsoft.com/office/officeart/2005/8/layout/process1"/>
    <dgm:cxn modelId="{93CB42F4-D950-47B6-A24F-6F95720D95FF}" type="presParOf" srcId="{B228B040-CD68-43FC-B1E6-F68BA6EA8456}" destId="{890049C0-C64A-49E5-91AF-F8ED5EA9752C}" srcOrd="0" destOrd="0" presId="urn:microsoft.com/office/officeart/2005/8/layout/process1"/>
    <dgm:cxn modelId="{CD72838E-9C99-45D7-B6E7-FD7E8960D187}" type="presParOf" srcId="{09105E05-B98B-404C-A70A-247575F9F05B}" destId="{7E7F10D0-A7BA-41F5-9191-C3FD2889056D}" srcOrd="4" destOrd="0" presId="urn:microsoft.com/office/officeart/2005/8/layout/process1"/>
    <dgm:cxn modelId="{E4C0FEF9-DAFC-4015-885A-E42856A5612B}" type="presParOf" srcId="{09105E05-B98B-404C-A70A-247575F9F05B}" destId="{D96C9916-9EA8-40C8-93B6-0868FDFBC451}" srcOrd="5" destOrd="0" presId="urn:microsoft.com/office/officeart/2005/8/layout/process1"/>
    <dgm:cxn modelId="{6D050B88-C1CB-4D68-9967-B486F56A73E1}" type="presParOf" srcId="{D96C9916-9EA8-40C8-93B6-0868FDFBC451}" destId="{08FC8FB7-F5D1-4E8D-B36E-A194BCD4E29B}" srcOrd="0" destOrd="0" presId="urn:microsoft.com/office/officeart/2005/8/layout/process1"/>
    <dgm:cxn modelId="{98557FC7-E210-484D-93A1-98802DB02F27}" type="presParOf" srcId="{09105E05-B98B-404C-A70A-247575F9F05B}" destId="{76FD6CDF-BB8D-4DCE-9356-96C1BF89DB5F}" srcOrd="6" destOrd="0" presId="urn:microsoft.com/office/officeart/2005/8/layout/process1"/>
    <dgm:cxn modelId="{FFF01F95-B02A-42BB-8A21-B7490ED91158}" type="presParOf" srcId="{09105E05-B98B-404C-A70A-247575F9F05B}" destId="{F773AE6E-F540-4F5A-954D-2F5D463D7283}" srcOrd="7" destOrd="0" presId="urn:microsoft.com/office/officeart/2005/8/layout/process1"/>
    <dgm:cxn modelId="{6C215A20-8C35-4B26-A05A-5405C9188B1C}" type="presParOf" srcId="{F773AE6E-F540-4F5A-954D-2F5D463D7283}" destId="{50982BEB-075A-4EEF-919B-0B7E7AD27197}" srcOrd="0" destOrd="0" presId="urn:microsoft.com/office/officeart/2005/8/layout/process1"/>
    <dgm:cxn modelId="{EB8B80C0-FE50-421C-B626-5011158E1273}" type="presParOf" srcId="{09105E05-B98B-404C-A70A-247575F9F05B}" destId="{F57897FD-C3C8-47A3-AEB8-192358DEC421}" srcOrd="8" destOrd="0" presId="urn:microsoft.com/office/officeart/2005/8/layout/process1"/>
    <dgm:cxn modelId="{30720CA2-4FA6-41CB-A8FF-3565BF0E7B63}" type="presParOf" srcId="{09105E05-B98B-404C-A70A-247575F9F05B}" destId="{9E79AF2A-FF36-4346-BDDF-6ECA6E8E87CB}" srcOrd="9" destOrd="0" presId="urn:microsoft.com/office/officeart/2005/8/layout/process1"/>
    <dgm:cxn modelId="{63F03169-A9A7-4D11-9691-8CFD68FF7A6B}" type="presParOf" srcId="{9E79AF2A-FF36-4346-BDDF-6ECA6E8E87CB}" destId="{6594726D-33F7-45FC-B50D-743E1C25511C}" srcOrd="0" destOrd="0" presId="urn:microsoft.com/office/officeart/2005/8/layout/process1"/>
    <dgm:cxn modelId="{31083F61-C6B2-4532-9642-9E541B1F27FD}" type="presParOf" srcId="{09105E05-B98B-404C-A70A-247575F9F05B}" destId="{5C9FD3AD-5680-4C0E-BBC5-2203F425B68C}" srcOrd="10" destOrd="0" presId="urn:microsoft.com/office/officeart/2005/8/layout/process1"/>
    <dgm:cxn modelId="{E3E908B2-6A68-4E9C-B557-38062C6DE384}" type="presParOf" srcId="{09105E05-B98B-404C-A70A-247575F9F05B}" destId="{AFDB22DA-3363-4A8D-9D3B-15E81857FB9F}" srcOrd="11" destOrd="0" presId="urn:microsoft.com/office/officeart/2005/8/layout/process1"/>
    <dgm:cxn modelId="{DB138809-C24A-4A77-94D8-C94C095AEFAE}" type="presParOf" srcId="{AFDB22DA-3363-4A8D-9D3B-15E81857FB9F}" destId="{C72CBA9B-B2B9-443E-A1C1-E4512AA476D3}" srcOrd="0" destOrd="0" presId="urn:microsoft.com/office/officeart/2005/8/layout/process1"/>
    <dgm:cxn modelId="{2E10FBC6-5507-4C43-8209-B752E96FBC56}" type="presParOf" srcId="{09105E05-B98B-404C-A70A-247575F9F05B}" destId="{3E998BA6-0D08-42BA-AB09-D272C5175878}" srcOrd="12" destOrd="0" presId="urn:microsoft.com/office/officeart/2005/8/layout/process1"/>
    <dgm:cxn modelId="{05D610B1-AC95-43B8-ABBF-98F0ED0A22B1}" type="presParOf" srcId="{09105E05-B98B-404C-A70A-247575F9F05B}" destId="{EB6124B7-F298-49DA-B92C-1AFF3BAB660B}" srcOrd="13" destOrd="0" presId="urn:microsoft.com/office/officeart/2005/8/layout/process1"/>
    <dgm:cxn modelId="{3EACF869-82E7-4ED8-AA42-B5A5179DF36F}" type="presParOf" srcId="{EB6124B7-F298-49DA-B92C-1AFF3BAB660B}" destId="{5E344A7B-5614-463D-B62D-D1A075858B34}" srcOrd="0" destOrd="0" presId="urn:microsoft.com/office/officeart/2005/8/layout/process1"/>
    <dgm:cxn modelId="{C75DC546-85A0-411C-BAF1-24DFD37AA2BE}" type="presParOf" srcId="{09105E05-B98B-404C-A70A-247575F9F05B}" destId="{80A57D26-02A2-4B9F-ABFC-8A893346DAFD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D3B84-4023-45AE-A882-A05865B2CFE0}">
      <dsp:nvSpPr>
        <dsp:cNvPr id="0" name=""/>
        <dsp:cNvSpPr/>
      </dsp:nvSpPr>
      <dsp:spPr>
        <a:xfrm>
          <a:off x="2584" y="280143"/>
          <a:ext cx="699737" cy="4198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Parent compile</a:t>
          </a:r>
        </a:p>
      </dsp:txBody>
      <dsp:txXfrm>
        <a:off x="14881" y="292440"/>
        <a:ext cx="675143" cy="395248"/>
      </dsp:txXfrm>
    </dsp:sp>
    <dsp:sp modelId="{E23905E6-19AE-499B-A52F-467A00F11596}">
      <dsp:nvSpPr>
        <dsp:cNvPr id="0" name=""/>
        <dsp:cNvSpPr/>
      </dsp:nvSpPr>
      <dsp:spPr>
        <a:xfrm>
          <a:off x="772296" y="403297"/>
          <a:ext cx="148344" cy="173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72296" y="438004"/>
        <a:ext cx="103841" cy="104120"/>
      </dsp:txXfrm>
    </dsp:sp>
    <dsp:sp modelId="{12C85B17-6706-4E31-9E8E-0BDD4E2E2120}">
      <dsp:nvSpPr>
        <dsp:cNvPr id="0" name=""/>
        <dsp:cNvSpPr/>
      </dsp:nvSpPr>
      <dsp:spPr>
        <a:xfrm>
          <a:off x="982217" y="280143"/>
          <a:ext cx="699737" cy="419842"/>
        </a:xfrm>
        <a:prstGeom prst="roundRect">
          <a:avLst>
            <a:gd name="adj" fmla="val 10000"/>
          </a:avLst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Child compile</a:t>
          </a:r>
        </a:p>
      </dsp:txBody>
      <dsp:txXfrm>
        <a:off x="994514" y="292440"/>
        <a:ext cx="675143" cy="395248"/>
      </dsp:txXfrm>
    </dsp:sp>
    <dsp:sp modelId="{B228B040-CD68-43FC-B1E6-F68BA6EA8456}">
      <dsp:nvSpPr>
        <dsp:cNvPr id="0" name=""/>
        <dsp:cNvSpPr/>
      </dsp:nvSpPr>
      <dsp:spPr>
        <a:xfrm>
          <a:off x="1751928" y="403297"/>
          <a:ext cx="148344" cy="173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751928" y="438004"/>
        <a:ext cx="103841" cy="104120"/>
      </dsp:txXfrm>
    </dsp:sp>
    <dsp:sp modelId="{7E7F10D0-A7BA-41F5-9191-C3FD2889056D}">
      <dsp:nvSpPr>
        <dsp:cNvPr id="0" name=""/>
        <dsp:cNvSpPr/>
      </dsp:nvSpPr>
      <dsp:spPr>
        <a:xfrm>
          <a:off x="1961850" y="280143"/>
          <a:ext cx="699737" cy="4198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Parent controller </a:t>
          </a:r>
        </a:p>
      </dsp:txBody>
      <dsp:txXfrm>
        <a:off x="1974147" y="292440"/>
        <a:ext cx="675143" cy="395248"/>
      </dsp:txXfrm>
    </dsp:sp>
    <dsp:sp modelId="{D96C9916-9EA8-40C8-93B6-0868FDFBC451}">
      <dsp:nvSpPr>
        <dsp:cNvPr id="0" name=""/>
        <dsp:cNvSpPr/>
      </dsp:nvSpPr>
      <dsp:spPr>
        <a:xfrm>
          <a:off x="2731561" y="403297"/>
          <a:ext cx="148344" cy="173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731561" y="438004"/>
        <a:ext cx="103841" cy="104120"/>
      </dsp:txXfrm>
    </dsp:sp>
    <dsp:sp modelId="{76FD6CDF-BB8D-4DCE-9356-96C1BF89DB5F}">
      <dsp:nvSpPr>
        <dsp:cNvPr id="0" name=""/>
        <dsp:cNvSpPr/>
      </dsp:nvSpPr>
      <dsp:spPr>
        <a:xfrm>
          <a:off x="2941482" y="280143"/>
          <a:ext cx="699737" cy="4198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Parent </a:t>
          </a:r>
          <a:r>
            <a:rPr lang="en-US" sz="1200" kern="1200" dirty="0" err="1"/>
            <a:t>prelink</a:t>
          </a:r>
          <a:endParaRPr lang="en-US" sz="1200" kern="1200" dirty="0"/>
        </a:p>
      </dsp:txBody>
      <dsp:txXfrm>
        <a:off x="2953779" y="292440"/>
        <a:ext cx="675143" cy="395248"/>
      </dsp:txXfrm>
    </dsp:sp>
    <dsp:sp modelId="{F773AE6E-F540-4F5A-954D-2F5D463D7283}">
      <dsp:nvSpPr>
        <dsp:cNvPr id="0" name=""/>
        <dsp:cNvSpPr/>
      </dsp:nvSpPr>
      <dsp:spPr>
        <a:xfrm>
          <a:off x="3711194" y="403297"/>
          <a:ext cx="148344" cy="173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711194" y="438004"/>
        <a:ext cx="103841" cy="104120"/>
      </dsp:txXfrm>
    </dsp:sp>
    <dsp:sp modelId="{F57897FD-C3C8-47A3-AEB8-192358DEC421}">
      <dsp:nvSpPr>
        <dsp:cNvPr id="0" name=""/>
        <dsp:cNvSpPr/>
      </dsp:nvSpPr>
      <dsp:spPr>
        <a:xfrm>
          <a:off x="3921115" y="280143"/>
          <a:ext cx="699737" cy="419842"/>
        </a:xfrm>
        <a:prstGeom prst="roundRect">
          <a:avLst>
            <a:gd name="adj" fmla="val 10000"/>
          </a:avLst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Child controller</a:t>
          </a:r>
        </a:p>
      </dsp:txBody>
      <dsp:txXfrm>
        <a:off x="3933412" y="292440"/>
        <a:ext cx="675143" cy="395248"/>
      </dsp:txXfrm>
    </dsp:sp>
    <dsp:sp modelId="{9E79AF2A-FF36-4346-BDDF-6ECA6E8E87CB}">
      <dsp:nvSpPr>
        <dsp:cNvPr id="0" name=""/>
        <dsp:cNvSpPr/>
      </dsp:nvSpPr>
      <dsp:spPr>
        <a:xfrm>
          <a:off x="4690826" y="403297"/>
          <a:ext cx="148344" cy="173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690826" y="438004"/>
        <a:ext cx="103841" cy="104120"/>
      </dsp:txXfrm>
    </dsp:sp>
    <dsp:sp modelId="{5C9FD3AD-5680-4C0E-BBC5-2203F425B68C}">
      <dsp:nvSpPr>
        <dsp:cNvPr id="0" name=""/>
        <dsp:cNvSpPr/>
      </dsp:nvSpPr>
      <dsp:spPr>
        <a:xfrm>
          <a:off x="4900748" y="280143"/>
          <a:ext cx="699737" cy="419842"/>
        </a:xfrm>
        <a:prstGeom prst="roundRect">
          <a:avLst>
            <a:gd name="adj" fmla="val 10000"/>
          </a:avLst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Child </a:t>
          </a:r>
          <a:r>
            <a:rPr lang="en-US" sz="1200" kern="1200" dirty="0" err="1"/>
            <a:t>prelink</a:t>
          </a:r>
          <a:endParaRPr lang="en-US" sz="1200" kern="1200" dirty="0"/>
        </a:p>
      </dsp:txBody>
      <dsp:txXfrm>
        <a:off x="4913045" y="292440"/>
        <a:ext cx="675143" cy="395248"/>
      </dsp:txXfrm>
    </dsp:sp>
    <dsp:sp modelId="{AFDB22DA-3363-4A8D-9D3B-15E81857FB9F}">
      <dsp:nvSpPr>
        <dsp:cNvPr id="0" name=""/>
        <dsp:cNvSpPr/>
      </dsp:nvSpPr>
      <dsp:spPr>
        <a:xfrm>
          <a:off x="5670459" y="403297"/>
          <a:ext cx="148344" cy="173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670459" y="438004"/>
        <a:ext cx="103841" cy="104120"/>
      </dsp:txXfrm>
    </dsp:sp>
    <dsp:sp modelId="{3E998BA6-0D08-42BA-AB09-D272C5175878}">
      <dsp:nvSpPr>
        <dsp:cNvPr id="0" name=""/>
        <dsp:cNvSpPr/>
      </dsp:nvSpPr>
      <dsp:spPr>
        <a:xfrm>
          <a:off x="5880380" y="280143"/>
          <a:ext cx="699737" cy="4198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Parent </a:t>
          </a:r>
          <a:r>
            <a:rPr lang="en-US" sz="1200" kern="1200" dirty="0" err="1"/>
            <a:t>postlink</a:t>
          </a:r>
          <a:endParaRPr lang="en-US" sz="1200" kern="1200" dirty="0"/>
        </a:p>
      </dsp:txBody>
      <dsp:txXfrm>
        <a:off x="5892677" y="292440"/>
        <a:ext cx="675143" cy="395248"/>
      </dsp:txXfrm>
    </dsp:sp>
    <dsp:sp modelId="{EB6124B7-F298-49DA-B92C-1AFF3BAB660B}">
      <dsp:nvSpPr>
        <dsp:cNvPr id="0" name=""/>
        <dsp:cNvSpPr/>
      </dsp:nvSpPr>
      <dsp:spPr>
        <a:xfrm>
          <a:off x="6650092" y="403297"/>
          <a:ext cx="148344" cy="1735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650092" y="438004"/>
        <a:ext cx="103841" cy="104120"/>
      </dsp:txXfrm>
    </dsp:sp>
    <dsp:sp modelId="{80A57D26-02A2-4B9F-ABFC-8A893346DAFD}">
      <dsp:nvSpPr>
        <dsp:cNvPr id="0" name=""/>
        <dsp:cNvSpPr/>
      </dsp:nvSpPr>
      <dsp:spPr>
        <a:xfrm>
          <a:off x="6860013" y="280143"/>
          <a:ext cx="699737" cy="419842"/>
        </a:xfrm>
        <a:prstGeom prst="roundRect">
          <a:avLst>
            <a:gd name="adj" fmla="val 10000"/>
          </a:avLst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Child </a:t>
          </a:r>
          <a:r>
            <a:rPr lang="en-US" sz="1200" kern="1200" dirty="0" err="1"/>
            <a:t>postlink</a:t>
          </a:r>
          <a:endParaRPr lang="en-US" sz="1200" kern="1200" dirty="0"/>
        </a:p>
      </dsp:txBody>
      <dsp:txXfrm>
        <a:off x="6872310" y="292440"/>
        <a:ext cx="675143" cy="395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9A550-7F29-465E-A54F-2D9AA66BCF5B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5199E-AAD1-453E-910B-C3AB59D3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1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5199E-AAD1-453E-910B-C3AB59D3D7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10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5199E-AAD1-453E-910B-C3AB59D3D7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9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41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91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894864" y="0"/>
            <a:ext cx="1249136" cy="514350"/>
          </a:xfrm>
        </p:spPr>
        <p:txBody>
          <a:bodyPr/>
          <a:lstStyle>
            <a:lvl1pPr algn="ctr">
              <a:defRPr sz="1000"/>
            </a:lvl1pPr>
          </a:lstStyle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1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6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/>
              <a:t>© 2017 Ori Calvo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1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01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3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1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4438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53705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7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.js/commit/eec6394a342fb92fba5270eee11c83f1d895e9f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Directives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7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&amp; template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jQuery UI </a:t>
            </a:r>
            <a:r>
              <a:rPr lang="en-US" dirty="0" err="1"/>
              <a:t>datepicker</a:t>
            </a:r>
            <a:r>
              <a:rPr lang="en-US" dirty="0"/>
              <a:t> accepts a DOM element of type input</a:t>
            </a:r>
          </a:p>
          <a:p>
            <a:r>
              <a:rPr lang="en-US" dirty="0"/>
              <a:t>However, we want to support the following HTML</a:t>
            </a:r>
          </a:p>
          <a:p>
            <a:endParaRPr lang="en-US" dirty="0"/>
          </a:p>
          <a:p>
            <a:r>
              <a:rPr lang="en-US" dirty="0"/>
              <a:t>Use replace + template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62091" y="3236954"/>
            <a:ext cx="145905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datepicker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165961" y="4432683"/>
            <a:ext cx="5367175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datepicker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restrict: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link: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(scope, element,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element.datepicker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replace: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template: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'&lt;input type="text" /&gt;‘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51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&amp; template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5142" y="1991565"/>
            <a:ext cx="7308411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directive.template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directive.template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?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directive.template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compileNode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templateAttrs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: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directive.template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denormalizeTemplate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directive.replace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replaceDirective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directive;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$template =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removeComments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wrapTemplate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directive.templateNamespace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trim(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compileNode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$template[0];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replaceWith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jqCollection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compileNode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compileNode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newTemplateAttrs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 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{}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templateDirectives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collectDirectives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compileNode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newTemplateAttrs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unprocessedDirectives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directives.splice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+ 1,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directives.length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- 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+ 1));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directives =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directives.concat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templateDirectives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unprocessedDirectives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mergeTemplateAttributes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templateAttrs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newTemplateAttrs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ii =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directives.length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$compileNode.html(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ine Callout 2 (No Border) 5"/>
          <p:cNvSpPr/>
          <p:nvPr/>
        </p:nvSpPr>
        <p:spPr>
          <a:xfrm>
            <a:off x="5874808" y="1772851"/>
            <a:ext cx="1275635" cy="1151581"/>
          </a:xfrm>
          <a:prstGeom prst="callout2">
            <a:avLst>
              <a:gd name="adj1" fmla="val 62539"/>
              <a:gd name="adj2" fmla="val -8512"/>
              <a:gd name="adj3" fmla="val 49574"/>
              <a:gd name="adj4" fmla="val -8414"/>
              <a:gd name="adj5" fmla="val 150821"/>
              <a:gd name="adj6" fmla="val -27070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$template is a jQuery object which represents the </a:t>
            </a:r>
            <a:r>
              <a:rPr lang="en-US" sz="1200" dirty="0" err="1"/>
              <a:t>tamplate</a:t>
            </a:r>
            <a:r>
              <a:rPr lang="en-US" sz="1200" dirty="0"/>
              <a:t> content</a:t>
            </a:r>
          </a:p>
        </p:txBody>
      </p:sp>
      <p:sp>
        <p:nvSpPr>
          <p:cNvPr id="7" name="Line Callout 2 (No Border) 6"/>
          <p:cNvSpPr/>
          <p:nvPr/>
        </p:nvSpPr>
        <p:spPr>
          <a:xfrm>
            <a:off x="7617111" y="4092214"/>
            <a:ext cx="1275635" cy="1151581"/>
          </a:xfrm>
          <a:prstGeom prst="callout2">
            <a:avLst>
              <a:gd name="adj1" fmla="val 62539"/>
              <a:gd name="adj2" fmla="val -8512"/>
              <a:gd name="adj3" fmla="val 49574"/>
              <a:gd name="adj4" fmla="val -8414"/>
              <a:gd name="adj5" fmla="val -8702"/>
              <a:gd name="adj6" fmla="val -1686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Replace current element being compiled with new template node</a:t>
            </a:r>
          </a:p>
        </p:txBody>
      </p:sp>
      <p:sp>
        <p:nvSpPr>
          <p:cNvPr id="8" name="Line Callout 2 (No Border) 7"/>
          <p:cNvSpPr/>
          <p:nvPr/>
        </p:nvSpPr>
        <p:spPr>
          <a:xfrm>
            <a:off x="6237273" y="5420140"/>
            <a:ext cx="1275635" cy="1151581"/>
          </a:xfrm>
          <a:prstGeom prst="callout2">
            <a:avLst>
              <a:gd name="adj1" fmla="val 62539"/>
              <a:gd name="adj2" fmla="val -8512"/>
              <a:gd name="adj3" fmla="val 49574"/>
              <a:gd name="adj4" fmla="val -8414"/>
              <a:gd name="adj5" fmla="val -45900"/>
              <a:gd name="adj6" fmla="val -3822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Merge current element’s directives with directives from the template</a:t>
            </a:r>
          </a:p>
        </p:txBody>
      </p:sp>
    </p:spTree>
    <p:extLst>
      <p:ext uri="{BB962C8B-B14F-4D97-AF65-F5344CB8AC3E}">
        <p14:creationId xmlns:p14="http://schemas.microsoft.com/office/powerpoint/2010/main" val="2676088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is Deprecated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According to Angular docs the </a:t>
            </a:r>
            <a:r>
              <a:rPr lang="en-US" dirty="0">
                <a:solidFill>
                  <a:srgbClr val="FF0000"/>
                </a:solidFill>
              </a:rPr>
              <a:t>replace</a:t>
            </a:r>
            <a:r>
              <a:rPr lang="en-US" dirty="0"/>
              <a:t> option is deprecated</a:t>
            </a:r>
          </a:p>
          <a:p>
            <a:r>
              <a:rPr lang="en-US" dirty="0"/>
              <a:t>However, according to many questions being asked, the option will not be removed easily</a:t>
            </a:r>
          </a:p>
          <a:p>
            <a:r>
              <a:rPr lang="en-US" dirty="0"/>
              <a:t>More info can be found at </a:t>
            </a:r>
            <a:r>
              <a:rPr lang="en-US" dirty="0">
                <a:hlinkClick r:id="rId2"/>
              </a:rPr>
              <a:t>https://github.com/angular/angular.js/commit/eec6394a342fb92fba5270eee11c83f1d895e9fb</a:t>
            </a:r>
            <a:endParaRPr lang="en-US" dirty="0"/>
          </a:p>
          <a:p>
            <a:r>
              <a:rPr lang="en-US" dirty="0"/>
              <a:t>Angular 1.4 still supports it</a:t>
            </a:r>
          </a:p>
        </p:txBody>
      </p:sp>
    </p:spTree>
    <p:extLst>
      <p:ext uri="{BB962C8B-B14F-4D97-AF65-F5344CB8AC3E}">
        <p14:creationId xmlns:p14="http://schemas.microsoft.com/office/powerpoint/2010/main" val="292392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templateUrl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Directive’s template may be complex</a:t>
            </a:r>
          </a:p>
          <a:p>
            <a:r>
              <a:rPr lang="en-US" dirty="0"/>
              <a:t>You may extract the template into a separate HTML file and let Angular download it on demand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4382" y="3683915"/>
            <a:ext cx="5367175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datepicker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restrict: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link: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(scope, element,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element.datepicker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replace: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"/views/Main/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DatepickerTemplate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57298" y="6019798"/>
            <a:ext cx="366799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=".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datepicker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Elbow Connector 11"/>
          <p:cNvCxnSpPr>
            <a:endCxn id="7" idx="0"/>
          </p:cNvCxnSpPr>
          <p:nvPr/>
        </p:nvCxnSpPr>
        <p:spPr>
          <a:xfrm rot="16200000" flipH="1">
            <a:off x="4293614" y="5322117"/>
            <a:ext cx="822829" cy="57253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75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Delayed Compilation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Browser needs to download the template from the server</a:t>
            </a:r>
          </a:p>
          <a:p>
            <a:r>
              <a:rPr lang="en-US" dirty="0"/>
              <a:t>Compilation and linking is suspended until download completes</a:t>
            </a:r>
          </a:p>
          <a:p>
            <a:r>
              <a:rPr lang="en-US" dirty="0"/>
              <a:t>Parent scope sees original HTML</a:t>
            </a:r>
          </a:p>
          <a:p>
            <a:r>
              <a:rPr lang="en-US" dirty="0"/>
              <a:t>Compilation is delayed even if template is present using </a:t>
            </a:r>
            <a:r>
              <a:rPr lang="en-US" dirty="0">
                <a:solidFill>
                  <a:srgbClr val="FF0000"/>
                </a:solidFill>
              </a:rPr>
              <a:t>text/ng-template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1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Controller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Directive with complex template can be managed by a dedicated controller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Angular calls it “Component”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32871" y="2861142"/>
            <a:ext cx="4942379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"clock"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restrict: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"/views/Main/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ClockTemplate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controller: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scope.time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Date();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47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vs. link. vs. controller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Directive’s controller is instantiated before pre linking phase</a:t>
            </a:r>
          </a:p>
          <a:p>
            <a:r>
              <a:rPr lang="en-US" dirty="0"/>
              <a:t>This implies that one directive’s </a:t>
            </a:r>
            <a:r>
              <a:rPr lang="en-US" dirty="0" err="1">
                <a:solidFill>
                  <a:srgbClr val="FF0000"/>
                </a:solidFill>
              </a:rPr>
              <a:t>preLink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may ask for parent directive’s controller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75763" y="3835568"/>
            <a:ext cx="2733441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076653220"/>
              </p:ext>
            </p:extLst>
          </p:nvPr>
        </p:nvGraphicFramePr>
        <p:xfrm>
          <a:off x="908180" y="5049968"/>
          <a:ext cx="7562336" cy="980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926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Child Controllers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to previous slide controller’s constructor is invoked before child controllers are created</a:t>
            </a:r>
          </a:p>
          <a:p>
            <a:r>
              <a:rPr lang="en-US" dirty="0"/>
              <a:t>Think about the ng-model directive</a:t>
            </a:r>
          </a:p>
          <a:p>
            <a:pPr lvl="1"/>
            <a:r>
              <a:rPr lang="en-US" dirty="0"/>
              <a:t>It binds itself to the parent scope (through the form controller)</a:t>
            </a:r>
          </a:p>
          <a:p>
            <a:pPr lvl="1"/>
            <a:r>
              <a:rPr lang="en-US" dirty="0"/>
              <a:t>You may want to interact with </a:t>
            </a:r>
            <a:r>
              <a:rPr lang="en-US" dirty="0" err="1"/>
              <a:t>ngModelController</a:t>
            </a:r>
            <a:r>
              <a:rPr lang="en-US" dirty="0"/>
              <a:t> instance inside the parent controller</a:t>
            </a:r>
          </a:p>
          <a:p>
            <a:pPr lvl="1"/>
            <a:r>
              <a:rPr lang="en-US" dirty="0"/>
              <a:t>However, no </a:t>
            </a:r>
            <a:r>
              <a:rPr lang="en-US" dirty="0" err="1"/>
              <a:t>ngModelController</a:t>
            </a:r>
            <a:r>
              <a:rPr lang="en-US" dirty="0"/>
              <a:t> instance is created yet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4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Scope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Angular does not create a new scope for the directive</a:t>
            </a:r>
          </a:p>
          <a:p>
            <a:r>
              <a:rPr lang="en-US" dirty="0"/>
              <a:t>The directive might corrupt data used by the outer scope</a:t>
            </a:r>
          </a:p>
          <a:p>
            <a:pPr lvl="1"/>
            <a:r>
              <a:rPr lang="en-US" dirty="0"/>
              <a:t>Or use data that is not intended for it</a:t>
            </a:r>
          </a:p>
          <a:p>
            <a:r>
              <a:rPr lang="en-US" dirty="0"/>
              <a:t>This is unacceptable for a directive that is used as a   component</a:t>
            </a:r>
          </a:p>
          <a:p>
            <a:pPr lvl="1"/>
            <a:r>
              <a:rPr lang="en-US" dirty="0"/>
              <a:t>Should be isolated and encapsulated</a:t>
            </a:r>
          </a:p>
        </p:txBody>
      </p:sp>
    </p:spTree>
    <p:extLst>
      <p:ext uri="{BB962C8B-B14F-4D97-AF65-F5344CB8AC3E}">
        <p14:creationId xmlns:p14="http://schemas.microsoft.com/office/powerpoint/2010/main" val="629332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Scope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72739" y="1841969"/>
            <a:ext cx="5262979" cy="60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).controller(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scope.title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"Home"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36832" y="3064902"/>
            <a:ext cx="4955203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"clock"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($parse)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restrict: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 replace: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"/views/Main/Clock"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controller: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473914" y="5105099"/>
            <a:ext cx="3493264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.time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scope.title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"Clock"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Callout 2 (No Border) 8"/>
          <p:cNvSpPr/>
          <p:nvPr/>
        </p:nvSpPr>
        <p:spPr>
          <a:xfrm>
            <a:off x="7184526" y="3377572"/>
            <a:ext cx="1581522" cy="792088"/>
          </a:xfrm>
          <a:prstGeom prst="callout2">
            <a:avLst>
              <a:gd name="adj1" fmla="val 55899"/>
              <a:gd name="adj2" fmla="val -8684"/>
              <a:gd name="adj3" fmla="val 37702"/>
              <a:gd name="adj4" fmla="val -8890"/>
              <a:gd name="adj5" fmla="val 38714"/>
              <a:gd name="adj6" fmla="val -7678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By default, a directive does not create a new scope</a:t>
            </a:r>
          </a:p>
        </p:txBody>
      </p:sp>
      <p:sp>
        <p:nvSpPr>
          <p:cNvPr id="10" name="Line Callout 2 (No Border) 9"/>
          <p:cNvSpPr/>
          <p:nvPr/>
        </p:nvSpPr>
        <p:spPr>
          <a:xfrm>
            <a:off x="1431665" y="4858630"/>
            <a:ext cx="1443341" cy="946597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76998"/>
              <a:gd name="adj6" fmla="val 23736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$scope is the scope of </a:t>
            </a:r>
            <a:r>
              <a:rPr lang="en-US" sz="1400" dirty="0" err="1"/>
              <a:t>HomeCtrl</a:t>
            </a:r>
            <a:r>
              <a:rPr lang="en-US" sz="1400" dirty="0"/>
              <a:t> not Clock directive</a:t>
            </a:r>
          </a:p>
        </p:txBody>
      </p:sp>
    </p:spTree>
    <p:extLst>
      <p:ext uri="{BB962C8B-B14F-4D97-AF65-F5344CB8AC3E}">
        <p14:creationId xmlns:p14="http://schemas.microsoft.com/office/powerpoint/2010/main" val="146522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Understanding directive lifecycle</a:t>
            </a:r>
          </a:p>
          <a:p>
            <a:r>
              <a:rPr lang="en-US" dirty="0"/>
              <a:t>Implement custom directive</a:t>
            </a:r>
          </a:p>
          <a:p>
            <a:r>
              <a:rPr lang="en-US" dirty="0"/>
              <a:t>Review all directive’s options </a:t>
            </a:r>
          </a:p>
          <a:p>
            <a:r>
              <a:rPr lang="en-US" dirty="0"/>
              <a:t>Taking full control of directing compilation and linking phase</a:t>
            </a:r>
          </a:p>
        </p:txBody>
      </p:sp>
    </p:spTree>
    <p:extLst>
      <p:ext uri="{BB962C8B-B14F-4D97-AF65-F5344CB8AC3E}">
        <p14:creationId xmlns:p14="http://schemas.microsoft.com/office/powerpoint/2010/main" val="408489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which Creates a Scope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ask Angular to create a dedicated scope for your directive</a:t>
            </a:r>
          </a:p>
          <a:p>
            <a:r>
              <a:rPr lang="en-US" dirty="0"/>
              <a:t>scope: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true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Derived scope</a:t>
            </a:r>
            <a:r>
              <a:rPr lang="en-US" dirty="0">
                <a:sym typeface="Wingdings" panose="05000000000000000000" pitchFamily="2" charset="2"/>
              </a:rPr>
              <a:t>. New scope which inherits from the parent scope</a:t>
            </a:r>
          </a:p>
          <a:p>
            <a:r>
              <a:rPr lang="en-US" dirty="0">
                <a:sym typeface="Wingdings" panose="05000000000000000000" pitchFamily="2" charset="2"/>
              </a:rPr>
              <a:t>scope: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{}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Isolated scope</a:t>
            </a:r>
            <a:r>
              <a:rPr lang="en-US" dirty="0">
                <a:sym typeface="Wingdings" panose="05000000000000000000" pitchFamily="2" charset="2"/>
              </a:rPr>
              <a:t>. Can still use $parent to access parent scope 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10958" y="4627173"/>
            <a:ext cx="4955203" cy="1954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"clock"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($parse)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scope: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//scope: {},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restrict: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replace: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"/views/Main/Clock"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controller: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controllerAs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"ctrl"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292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 Scope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Being isolated means that even sibling directives do not get access to the isolated scope</a:t>
            </a:r>
          </a:p>
          <a:p>
            <a:pPr lvl="1"/>
            <a:r>
              <a:rPr lang="en-US" dirty="0"/>
              <a:t>This is not true for inherited scope</a:t>
            </a:r>
          </a:p>
          <a:p>
            <a:r>
              <a:rPr lang="en-US" dirty="0"/>
              <a:t>This behavior might be confusing</a:t>
            </a:r>
          </a:p>
          <a:p>
            <a:pPr lvl="1"/>
            <a:r>
              <a:rPr lang="en-US" dirty="0"/>
              <a:t>A DIV with both ng-controller and ng-show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Both directives share the scope</a:t>
            </a:r>
          </a:p>
          <a:p>
            <a:pPr lvl="1"/>
            <a:r>
              <a:rPr lang="en-US" dirty="0"/>
              <a:t>A DIV with my-isolated-directive and ng-show </a:t>
            </a:r>
            <a:r>
              <a:rPr lang="en-US" dirty="0">
                <a:sym typeface="Wingdings" panose="05000000000000000000" pitchFamily="2" charset="2"/>
              </a:rPr>
              <a:t> ng-show is linked to the parent scope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4843" y="5526987"/>
            <a:ext cx="4544834" cy="507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ng-show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="active"&gt;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If you see this content then ng-show is linked to my-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scope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ine Callout 2 (No Border) 5"/>
          <p:cNvSpPr/>
          <p:nvPr/>
        </p:nvSpPr>
        <p:spPr>
          <a:xfrm>
            <a:off x="6830298" y="5384858"/>
            <a:ext cx="1827669" cy="1197174"/>
          </a:xfrm>
          <a:prstGeom prst="callout2">
            <a:avLst>
              <a:gd name="adj1" fmla="val 55899"/>
              <a:gd name="adj2" fmla="val -8684"/>
              <a:gd name="adj3" fmla="val 37702"/>
              <a:gd name="adj4" fmla="val -8890"/>
              <a:gd name="adj5" fmla="val 37338"/>
              <a:gd name="adj6" fmla="val -939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cannot determine from the HTML to which scope ng-show is linked</a:t>
            </a:r>
          </a:p>
        </p:txBody>
      </p:sp>
    </p:spTree>
    <p:extLst>
      <p:ext uri="{BB962C8B-B14F-4D97-AF65-F5344CB8AC3E}">
        <p14:creationId xmlns:p14="http://schemas.microsoft.com/office/powerpoint/2010/main" val="3319733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Controller as API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directive controller can be used as the public API of the directive</a:t>
            </a:r>
          </a:p>
          <a:p>
            <a:r>
              <a:rPr lang="en-US" dirty="0"/>
              <a:t>The trick is to store the directive’s controller inside the outer scope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46340" y="4574176"/>
            <a:ext cx="339067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="home-view"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="clock"&gt;&lt;/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clock.move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()"&gt;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55054" y="3673930"/>
            <a:ext cx="4352474" cy="24468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$parse)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.$scope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$scope;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($attrs.name)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getter = $parse($attrs.name);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setter =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getter.assign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(!setter)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Error(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attrs.Name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cannot be assigned"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setter($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scope.$parent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Date();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ClockDirectiveController.prototype.move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scope.time.setHours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scope.time.getHours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+ 1);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Callout 2 (No Border) 7"/>
          <p:cNvSpPr/>
          <p:nvPr/>
        </p:nvSpPr>
        <p:spPr>
          <a:xfrm>
            <a:off x="1712181" y="5530403"/>
            <a:ext cx="1443341" cy="946597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-66753"/>
              <a:gd name="adj6" fmla="val 2206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Register a reference to the directive inside the parent scope</a:t>
            </a:r>
          </a:p>
        </p:txBody>
      </p:sp>
    </p:spTree>
    <p:extLst>
      <p:ext uri="{BB962C8B-B14F-4D97-AF65-F5344CB8AC3E}">
        <p14:creationId xmlns:p14="http://schemas.microsoft.com/office/powerpoint/2010/main" val="1799441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Directive’s Events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Continuing our clock directive</a:t>
            </a:r>
          </a:p>
          <a:p>
            <a:r>
              <a:rPr lang="en-US" dirty="0"/>
              <a:t>It would be nice if the directive exposes an “</a:t>
            </a:r>
            <a:r>
              <a:rPr lang="en-US" dirty="0" err="1"/>
              <a:t>onTick</a:t>
            </a:r>
            <a:r>
              <a:rPr lang="en-US" dirty="0"/>
              <a:t>” event which the outer scope can register to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55352" y="3328297"/>
            <a:ext cx="366799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ontick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tick(time)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7868" y="4217075"/>
            <a:ext cx="5474576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attrs.ontick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scope.$apply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$scope.$parent.$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attrs.ontick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{ time: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Date()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 1000);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081268" y="5307449"/>
            <a:ext cx="4134465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"clock"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controller: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"/Home/Clock"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scope: {},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Callout 2 (No Border) 8"/>
          <p:cNvSpPr/>
          <p:nvPr/>
        </p:nvSpPr>
        <p:spPr>
          <a:xfrm>
            <a:off x="6945629" y="3848951"/>
            <a:ext cx="1581522" cy="792088"/>
          </a:xfrm>
          <a:prstGeom prst="callout2">
            <a:avLst>
              <a:gd name="adj1" fmla="val 55899"/>
              <a:gd name="adj2" fmla="val -8684"/>
              <a:gd name="adj3" fmla="val 37702"/>
              <a:gd name="adj4" fmla="val -8890"/>
              <a:gd name="adj5" fmla="val 139596"/>
              <a:gd name="adj6" fmla="val -819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 send parameters to the event handler</a:t>
            </a:r>
          </a:p>
        </p:txBody>
      </p:sp>
    </p:spTree>
    <p:extLst>
      <p:ext uri="{BB962C8B-B14F-4D97-AF65-F5344CB8AC3E}">
        <p14:creationId xmlns:p14="http://schemas.microsoft.com/office/powerpoint/2010/main" val="2123595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 Symbol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Indicates a method invocation expression</a:t>
            </a:r>
          </a:p>
          <a:p>
            <a:r>
              <a:rPr lang="en-US" dirty="0"/>
              <a:t>The expression is parsed by angular and is made available on the directive’s scope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6334" y="3186380"/>
            <a:ext cx="4134465" cy="2708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scope.$apply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 time: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Date()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 1000);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"clock"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controller: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"/Home/Clock"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scope: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tick: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"&amp;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ontick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410182" y="3186380"/>
            <a:ext cx="3076483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ontick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tick(time)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"&gt;&lt;/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Callout 2 (No Border) 8"/>
          <p:cNvSpPr/>
          <p:nvPr/>
        </p:nvSpPr>
        <p:spPr>
          <a:xfrm>
            <a:off x="6673780" y="4771589"/>
            <a:ext cx="1581522" cy="792088"/>
          </a:xfrm>
          <a:prstGeom prst="callout2">
            <a:avLst>
              <a:gd name="adj1" fmla="val -152104"/>
              <a:gd name="adj2" fmla="val -7642"/>
              <a:gd name="adj3" fmla="val 37702"/>
              <a:gd name="adj4" fmla="val -8890"/>
              <a:gd name="adj5" fmla="val -112088"/>
              <a:gd name="adj6" fmla="val -25649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tick is private while </a:t>
            </a:r>
            <a:r>
              <a:rPr lang="en-US" sz="1400" dirty="0" err="1"/>
              <a:t>ontick</a:t>
            </a:r>
            <a:r>
              <a:rPr lang="en-US" sz="1400" dirty="0"/>
              <a:t> is public</a:t>
            </a:r>
          </a:p>
        </p:txBody>
      </p:sp>
      <p:sp>
        <p:nvSpPr>
          <p:cNvPr id="10" name="Line Callout 2 (No Border) 9"/>
          <p:cNvSpPr/>
          <p:nvPr/>
        </p:nvSpPr>
        <p:spPr>
          <a:xfrm>
            <a:off x="5792332" y="5802800"/>
            <a:ext cx="1581522" cy="792088"/>
          </a:xfrm>
          <a:prstGeom prst="callout2">
            <a:avLst>
              <a:gd name="adj1" fmla="val 55899"/>
              <a:gd name="adj2" fmla="val -8684"/>
              <a:gd name="adj3" fmla="val 37702"/>
              <a:gd name="adj4" fmla="val -8890"/>
              <a:gd name="adj5" fmla="val -62167"/>
              <a:gd name="adj6" fmla="val -1684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 use tick: “&amp;” instead</a:t>
            </a:r>
          </a:p>
        </p:txBody>
      </p:sp>
    </p:spTree>
    <p:extLst>
      <p:ext uri="{BB962C8B-B14F-4D97-AF65-F5344CB8AC3E}">
        <p14:creationId xmlns:p14="http://schemas.microsoft.com/office/powerpoint/2010/main" val="1221129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Directive’s Properties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may want to bind directive property to outer scope data</a:t>
            </a:r>
          </a:p>
          <a:p>
            <a:r>
              <a:rPr lang="en-US" dirty="0"/>
              <a:t>The directive may watch the data and update itself automatically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1399" y="3946706"/>
            <a:ext cx="2512226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="time"&gt;&lt;/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1399" y="4881704"/>
            <a:ext cx="2864887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$interval)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$interval(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 1000);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39205" y="3946706"/>
            <a:ext cx="476925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$parse, 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attrs.time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scope.$parent.$watch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attrs.time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Callout 2 (No Border) 7"/>
          <p:cNvSpPr/>
          <p:nvPr/>
        </p:nvSpPr>
        <p:spPr>
          <a:xfrm>
            <a:off x="5792332" y="5802800"/>
            <a:ext cx="1581522" cy="792088"/>
          </a:xfrm>
          <a:prstGeom prst="callout2">
            <a:avLst>
              <a:gd name="adj1" fmla="val 55899"/>
              <a:gd name="adj2" fmla="val -8684"/>
              <a:gd name="adj3" fmla="val 37702"/>
              <a:gd name="adj4" fmla="val -8890"/>
              <a:gd name="adj5" fmla="val -170329"/>
              <a:gd name="adj6" fmla="val -304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Assuming isolated scope</a:t>
            </a:r>
          </a:p>
        </p:txBody>
      </p:sp>
    </p:spTree>
    <p:extLst>
      <p:ext uri="{BB962C8B-B14F-4D97-AF65-F5344CB8AC3E}">
        <p14:creationId xmlns:p14="http://schemas.microsoft.com/office/powerpoint/2010/main" val="1608373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 Symbol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Indicates an expression which references a field</a:t>
            </a:r>
          </a:p>
          <a:p>
            <a:r>
              <a:rPr lang="en-US" dirty="0"/>
              <a:t>Angular keeps the expression and the scope in sync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90719" y="2925901"/>
            <a:ext cx="5197257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$parse,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"clock"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controller: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"/Home/Clock"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scope: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time: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207496" y="5818999"/>
            <a:ext cx="2512226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="time"&gt;&lt;/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632276" y="5511223"/>
            <a:ext cx="2864887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$interval)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$interval(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 1000);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Callout 2 (No Border) 7"/>
          <p:cNvSpPr/>
          <p:nvPr/>
        </p:nvSpPr>
        <p:spPr>
          <a:xfrm>
            <a:off x="278797" y="3446230"/>
            <a:ext cx="1443341" cy="946597"/>
          </a:xfrm>
          <a:prstGeom prst="callout2">
            <a:avLst>
              <a:gd name="adj1" fmla="val 239769"/>
              <a:gd name="adj2" fmla="val 155330"/>
              <a:gd name="adj3" fmla="val 61020"/>
              <a:gd name="adj4" fmla="val 107181"/>
              <a:gd name="adj5" fmla="val 116871"/>
              <a:gd name="adj6" fmla="val 204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Are synched</a:t>
            </a:r>
          </a:p>
        </p:txBody>
      </p:sp>
    </p:spTree>
    <p:extLst>
      <p:ext uri="{BB962C8B-B14F-4D97-AF65-F5344CB8AC3E}">
        <p14:creationId xmlns:p14="http://schemas.microsoft.com/office/powerpoint/2010/main" val="3774288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Interpolated Property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some cases the outer scope may want to inject a string into directive’s property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74635" y="3315615"/>
            <a:ext cx="3358612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="Hello, 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"&gt;&lt;/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51256" y="3007839"/>
            <a:ext cx="349967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$interval)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$scope.name =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counter = 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$interval(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$scope.name = 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++counter);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 1000);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48620" y="4546926"/>
            <a:ext cx="4769254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$interpolate)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attrs.title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strFn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$interpolate($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attrs.title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scope.$parent.$watch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strFn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scope.$parent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scope.title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83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 Symbol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Indicates an expression with curly braces {{}}</a:t>
            </a:r>
          </a:p>
          <a:p>
            <a:r>
              <a:rPr lang="en-US" dirty="0"/>
              <a:t>Angular updates directive’s scope with “</a:t>
            </a:r>
            <a:r>
              <a:rPr lang="en-US" dirty="0" err="1"/>
              <a:t>toString</a:t>
            </a:r>
            <a:r>
              <a:rPr lang="en-US" dirty="0"/>
              <a:t>” of the expression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12648" y="3227445"/>
            <a:ext cx="579197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$interpolate) 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"clock"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controller: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"/Home/Clock"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scope: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title: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"@"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280861" y="4210935"/>
            <a:ext cx="3070071" cy="507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="Hello, 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"&gt;&lt;/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919417" y="5379090"/>
            <a:ext cx="390363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Time is: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mediumTime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60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bindToController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implementing Component you may find it useful that scope bindings are applied to the controller rather to the scope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8021" y="3230810"/>
            <a:ext cx="4134465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"clock"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controller: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ClockDirectiveController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"/Home/Clock"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bindToController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controllerAs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"ctrl"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scope: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time: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11112" y="3230810"/>
            <a:ext cx="2512226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="time"&gt;&lt;/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8021" y="5357420"/>
            <a:ext cx="3147015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Time is: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ctrl.time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511112" y="4123362"/>
            <a:ext cx="2864887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$interval)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$interval(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 1000);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Callout 2 (No Border) 8"/>
          <p:cNvSpPr/>
          <p:nvPr/>
        </p:nvSpPr>
        <p:spPr>
          <a:xfrm>
            <a:off x="6797347" y="5357420"/>
            <a:ext cx="1687309" cy="1019136"/>
          </a:xfrm>
          <a:prstGeom prst="callout2">
            <a:avLst>
              <a:gd name="adj1" fmla="val 42966"/>
              <a:gd name="adj2" fmla="val -235708"/>
              <a:gd name="adj3" fmla="val 37702"/>
              <a:gd name="adj4" fmla="val -8890"/>
              <a:gd name="adj5" fmla="val -69290"/>
              <a:gd name="adj6" fmla="val 17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Outer controller’s time is bound to Directive’s controller’s time</a:t>
            </a:r>
          </a:p>
        </p:txBody>
      </p:sp>
    </p:spTree>
    <p:extLst>
      <p:ext uri="{BB962C8B-B14F-4D97-AF65-F5344CB8AC3E}">
        <p14:creationId xmlns:p14="http://schemas.microsoft.com/office/powerpoint/2010/main" val="35786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Integrating jQuery UI </a:t>
            </a:r>
            <a:r>
              <a:rPr lang="en-US" dirty="0" err="1"/>
              <a:t>datepicker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805458"/>
            <a:ext cx="8012368" cy="44552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we hold the following HTML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would like to transform the input field into jQuery UI </a:t>
            </a:r>
            <a:r>
              <a:rPr lang="en-US" dirty="0" err="1"/>
              <a:t>datepicker</a:t>
            </a:r>
            <a:endParaRPr lang="en-US" dirty="0"/>
          </a:p>
          <a:p>
            <a:r>
              <a:rPr lang="en-US" dirty="0"/>
              <a:t>We need to invoke jQuery UI </a:t>
            </a:r>
            <a:r>
              <a:rPr lang="en-US" dirty="0" err="1"/>
              <a:t>datepicker</a:t>
            </a:r>
            <a:r>
              <a:rPr lang="en-US" dirty="0"/>
              <a:t> function on the input DOM element</a:t>
            </a:r>
          </a:p>
          <a:p>
            <a:r>
              <a:rPr lang="en-US" dirty="0"/>
              <a:t>How can we get access to the DOM element being managed by the controller?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32792" y="2414476"/>
            <a:ext cx="467120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="home-view"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Date: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datepicker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778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 Other Directive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directive may specify a list of other directive’s controllers dependencies</a:t>
            </a:r>
          </a:p>
          <a:p>
            <a:r>
              <a:rPr lang="en-US" dirty="0"/>
              <a:t>For example, </a:t>
            </a:r>
            <a:r>
              <a:rPr lang="en-US" dirty="0" err="1">
                <a:solidFill>
                  <a:srgbClr val="FF0000"/>
                </a:solidFill>
              </a:rPr>
              <a:t>ngModel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has optional dependency on </a:t>
            </a:r>
            <a:r>
              <a:rPr lang="en-US" dirty="0">
                <a:solidFill>
                  <a:srgbClr val="FF0000"/>
                </a:solidFill>
              </a:rPr>
              <a:t>form</a:t>
            </a:r>
            <a:r>
              <a:rPr lang="en-US" dirty="0"/>
              <a:t> directive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46262" y="3675906"/>
            <a:ext cx="5686172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ngModelDirective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restrict: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require: [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'^?form'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'^?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ngModelOptions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controller: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NgModelController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priority: 1,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compile: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ngModelCompile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(element)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pre: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ngModelPreLink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element,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modelCtrl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formCtrl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[1] ||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nullFormCtrl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post: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ngModelPostLink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element,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}];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795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be a single string or an array of strings</a:t>
            </a:r>
          </a:p>
          <a:p>
            <a:r>
              <a:rPr lang="en-US" dirty="0"/>
              <a:t>Each dependency can be attributed with</a:t>
            </a:r>
          </a:p>
          <a:p>
            <a:pPr lvl="1"/>
            <a:r>
              <a:rPr lang="en-US" dirty="0"/>
              <a:t>No prefix – Locate the required controller on the current element. Throws an error if controller was not found</a:t>
            </a:r>
          </a:p>
          <a:p>
            <a:pPr lvl="1"/>
            <a:r>
              <a:rPr lang="en-US" dirty="0"/>
              <a:t>? – Optional dependency</a:t>
            </a:r>
          </a:p>
          <a:p>
            <a:pPr lvl="1"/>
            <a:r>
              <a:rPr lang="en-US" dirty="0"/>
              <a:t>^ - Search current element and parents</a:t>
            </a:r>
          </a:p>
          <a:p>
            <a:pPr lvl="1"/>
            <a:r>
              <a:rPr lang="en-US" dirty="0"/>
              <a:t>^^ - Search only parents</a:t>
            </a:r>
          </a:p>
          <a:p>
            <a:pPr lvl="1"/>
            <a:r>
              <a:rPr lang="en-US" dirty="0"/>
              <a:t>?^, ?^^ - Optional dependency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27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2648" y="1868539"/>
            <a:ext cx="3967753" cy="27238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"page"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controller: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PageDirectiveController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require: 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"page"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"^^tab"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scope: {},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link: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pre: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(scope, element,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pageCtrl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tabCtrl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tabCtrl.addPage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pageCtrl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post: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57225" y="1871569"/>
            <a:ext cx="371127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"tab"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controller: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TabDirectiveController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link: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(scope, element,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ctrl)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857225" y="3530533"/>
            <a:ext cx="4031873" cy="1061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TabDirectiveController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.pages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TabDirectiveController.prototype.addPage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(page)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.pages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[page.name] = page;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13838" y="5073551"/>
            <a:ext cx="262123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="page1"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="Page 1"&gt;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="page2"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="Page 2"&gt;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65695" y="2256638"/>
            <a:ext cx="696287" cy="2684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09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with Arbitrary Content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32405"/>
          </a:xfrm>
        </p:spPr>
        <p:txBody>
          <a:bodyPr>
            <a:normAutofit/>
          </a:bodyPr>
          <a:lstStyle/>
          <a:p>
            <a:r>
              <a:rPr lang="en-US" dirty="0"/>
              <a:t>A tab contains a header with all pages</a:t>
            </a:r>
          </a:p>
          <a:p>
            <a:r>
              <a:rPr lang="en-US" dirty="0"/>
              <a:t>The header can be injected during link phase using plain DOM manipulation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better approach is to use a template with the predefined HTML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05471" y="3204739"/>
            <a:ext cx="396775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TabDirective.prototype.buildHeader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 =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header =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angular.element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"&lt;div class='header'/&gt;"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.element.prepend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(header);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me.ctrl.pages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page =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me.ctrl.pages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pageName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.buildTitle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(header, page);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me.currentPage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me.currentPage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|| page;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me.currentPage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me.currentPage.element.removeClass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"ng-hide"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009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transclude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using the template option all directive’s content is lost</a:t>
            </a:r>
          </a:p>
          <a:p>
            <a:r>
              <a:rPr lang="en-US" dirty="0" err="1">
                <a:solidFill>
                  <a:srgbClr val="FF0000"/>
                </a:solidFill>
              </a:rPr>
              <a:t>transclude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option allows us for specifying a template while original content is injected into the template</a:t>
            </a:r>
          </a:p>
          <a:p>
            <a:r>
              <a:rPr lang="en-US" dirty="0"/>
              <a:t>The injected content is linked to directive’s </a:t>
            </a:r>
            <a:r>
              <a:rPr lang="en-US" u="sng" dirty="0"/>
              <a:t>parent</a:t>
            </a:r>
            <a:r>
              <a:rPr lang="en-US" dirty="0"/>
              <a:t> scope</a:t>
            </a:r>
          </a:p>
        </p:txBody>
      </p:sp>
    </p:spTree>
    <p:extLst>
      <p:ext uri="{BB962C8B-B14F-4D97-AF65-F5344CB8AC3E}">
        <p14:creationId xmlns:p14="http://schemas.microsoft.com/office/powerpoint/2010/main" val="3010769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transclude</a:t>
            </a:r>
            <a:r>
              <a:rPr lang="en-US" dirty="0"/>
              <a:t> – Dialog Use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Suppose we want to implement a dialog directive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dialog element should be replaced by a div</a:t>
            </a:r>
          </a:p>
          <a:p>
            <a:r>
              <a:rPr lang="en-US" dirty="0"/>
              <a:t>However, we need to keep the content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45615" y="2439257"/>
            <a:ext cx="536717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="Hello"&gt;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User defined content which can access scope 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45614" y="4934440"/>
            <a:ext cx="536717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="Hello"&gt;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User defined content which can access scope 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463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transclude</a:t>
            </a:r>
            <a:r>
              <a:rPr lang="en-US" dirty="0"/>
              <a:t> 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7" y="1830172"/>
            <a:ext cx="7748757" cy="4414109"/>
          </a:xfrm>
        </p:spPr>
        <p:txBody>
          <a:bodyPr vert="horz">
            <a:normAutofit fontScale="77500" lnSpcReduction="20000"/>
          </a:bodyPr>
          <a:lstStyle/>
          <a:p>
            <a:r>
              <a:rPr lang="en-US" dirty="0"/>
              <a:t>When set to true, the content of the directive will be injected into the directive’s template under an element with an </a:t>
            </a:r>
            <a:r>
              <a:rPr lang="en-US" dirty="0">
                <a:solidFill>
                  <a:srgbClr val="FF0000"/>
                </a:solidFill>
              </a:rPr>
              <a:t>ng-</a:t>
            </a:r>
            <a:r>
              <a:rPr lang="en-US" dirty="0" err="1">
                <a:solidFill>
                  <a:srgbClr val="FF0000"/>
                </a:solidFill>
              </a:rPr>
              <a:t>transclude</a:t>
            </a:r>
            <a:r>
              <a:rPr lang="en-US" dirty="0"/>
              <a:t> attribute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transcluded</a:t>
            </a:r>
            <a:r>
              <a:rPr lang="en-US" dirty="0"/>
              <a:t> content is not bound to the directive’s scope but rather to its outer scope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49331" y="2831235"/>
            <a:ext cx="5027338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"dialog"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restrict: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transclude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link: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(scope, element,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element.dialog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template: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"&lt;div ng-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transclude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/&gt;"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replace: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33623" y="3385232"/>
            <a:ext cx="264848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="Hello"&gt;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User defined content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71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transcludeFn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might find </a:t>
            </a:r>
            <a:r>
              <a:rPr lang="en-US" dirty="0">
                <a:solidFill>
                  <a:srgbClr val="FF0000"/>
                </a:solidFill>
              </a:rPr>
              <a:t>ng-</a:t>
            </a:r>
            <a:r>
              <a:rPr lang="en-US" dirty="0" err="1">
                <a:solidFill>
                  <a:srgbClr val="FF0000"/>
                </a:solidFill>
              </a:rPr>
              <a:t>transclude</a:t>
            </a:r>
            <a:r>
              <a:rPr lang="en-US" dirty="0"/>
              <a:t> too limited</a:t>
            </a:r>
          </a:p>
          <a:p>
            <a:pPr lvl="1"/>
            <a:r>
              <a:rPr lang="en-US" dirty="0"/>
              <a:t>For example, when the </a:t>
            </a:r>
            <a:r>
              <a:rPr lang="en-US" dirty="0" err="1"/>
              <a:t>transcluded</a:t>
            </a:r>
            <a:r>
              <a:rPr lang="en-US" dirty="0"/>
              <a:t> content need to be duplicated multiple times</a:t>
            </a:r>
          </a:p>
          <a:p>
            <a:pPr lvl="1"/>
            <a:r>
              <a:rPr lang="en-US" dirty="0"/>
              <a:t>You can take full control of the transclusion logic by using the 5</a:t>
            </a:r>
            <a:r>
              <a:rPr lang="en-US" baseline="30000" dirty="0"/>
              <a:t>th</a:t>
            </a:r>
            <a:r>
              <a:rPr lang="en-US" dirty="0"/>
              <a:t> parameter of the link method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63281" y="4320508"/>
            <a:ext cx="5779146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postLink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element,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ctrl,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transcludeFn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element.find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span.footer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).each(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footer = $(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transcludeFn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(clone)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footer.append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(clone);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190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transcludeFn’s</a:t>
            </a:r>
            <a:r>
              <a:rPr lang="en-US" dirty="0"/>
              <a:t> Scope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</a:t>
            </a:r>
            <a:r>
              <a:rPr lang="en-US" dirty="0" err="1"/>
              <a:t>transcludeFn</a:t>
            </a:r>
            <a:r>
              <a:rPr lang="en-US" dirty="0"/>
              <a:t> is linked to a new scope which inherits from the directive’s parent scope</a:t>
            </a:r>
          </a:p>
          <a:p>
            <a:r>
              <a:rPr lang="en-US" dirty="0"/>
              <a:t>When duplicating </a:t>
            </a:r>
            <a:r>
              <a:rPr lang="en-US" dirty="0" err="1"/>
              <a:t>transcluded</a:t>
            </a:r>
            <a:r>
              <a:rPr lang="en-US" dirty="0"/>
              <a:t> content you probably want to link each copy to a different scope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48240" y="3972342"/>
            <a:ext cx="5282215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(scope, element,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ctrl,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transcludeFn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5;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scope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scope.$parent.$new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transcludeFn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(clone)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element.append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(clone);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55308" y="5066270"/>
            <a:ext cx="700216" cy="2883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2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transclude</a:t>
            </a:r>
            <a:r>
              <a:rPr lang="en-US" dirty="0"/>
              <a:t>: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Transcludes</a:t>
            </a:r>
            <a:r>
              <a:rPr lang="en-US" dirty="0"/>
              <a:t> the whole directive’s element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template</a:t>
            </a:r>
            <a:r>
              <a:rPr lang="en-US" dirty="0"/>
              <a:t> option is ignored</a:t>
            </a:r>
          </a:p>
          <a:p>
            <a:r>
              <a:rPr lang="en-US" dirty="0"/>
              <a:t>Original element is removed from the DOM</a:t>
            </a:r>
          </a:p>
          <a:p>
            <a:pPr lvl="1"/>
            <a:r>
              <a:rPr lang="en-US" dirty="0"/>
              <a:t>So what is sent to the link function ?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42841" y="3848100"/>
            <a:ext cx="4608954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"panel"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transclude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"element"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link: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(scope, element,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ctrl,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transcludeFn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transcludeFn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(clone, 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element.after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(clone);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58962" y="4644931"/>
            <a:ext cx="3711272" cy="7848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panel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 content is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transcluded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panel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352811" y="5686502"/>
            <a:ext cx="467307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="ng-scope"&gt;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64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 panel: undefined --&gt;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panel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="ng-scope"&gt;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="ng-binding"&gt;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 content is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transcluded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123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panel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Callout 2 (No Border) 8"/>
          <p:cNvSpPr/>
          <p:nvPr/>
        </p:nvSpPr>
        <p:spPr>
          <a:xfrm>
            <a:off x="335890" y="5559613"/>
            <a:ext cx="1155159" cy="750571"/>
          </a:xfrm>
          <a:prstGeom prst="callout2">
            <a:avLst>
              <a:gd name="adj1" fmla="val 75290"/>
              <a:gd name="adj2" fmla="val 107387"/>
              <a:gd name="adj3" fmla="val 61020"/>
              <a:gd name="adj4" fmla="val 107181"/>
              <a:gd name="adj5" fmla="val 82847"/>
              <a:gd name="adj6" fmla="val 17043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is the actual DOM at runtime</a:t>
            </a:r>
          </a:p>
        </p:txBody>
      </p:sp>
      <p:sp>
        <p:nvSpPr>
          <p:cNvPr id="10" name="Line Callout 2 (No Border) 9"/>
          <p:cNvSpPr/>
          <p:nvPr/>
        </p:nvSpPr>
        <p:spPr>
          <a:xfrm>
            <a:off x="6940592" y="3543779"/>
            <a:ext cx="1234544" cy="869825"/>
          </a:xfrm>
          <a:prstGeom prst="callout2">
            <a:avLst>
              <a:gd name="adj1" fmla="val 126982"/>
              <a:gd name="adj2" fmla="val -296660"/>
              <a:gd name="adj3" fmla="val 37702"/>
              <a:gd name="adj4" fmla="val -8890"/>
              <a:gd name="adj5" fmla="val 52766"/>
              <a:gd name="adj6" fmla="val -89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Why use after and not append ?</a:t>
            </a:r>
          </a:p>
        </p:txBody>
      </p:sp>
    </p:spTree>
    <p:extLst>
      <p:ext uri="{BB962C8B-B14F-4D97-AF65-F5344CB8AC3E}">
        <p14:creationId xmlns:p14="http://schemas.microsoft.com/office/powerpoint/2010/main" val="28070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Datepicker</a:t>
            </a:r>
            <a:r>
              <a:rPr lang="en-US" dirty="0"/>
              <a:t> – Solution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$element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this means that the controller is coupled to the HTML</a:t>
            </a:r>
          </a:p>
          <a:p>
            <a:r>
              <a:rPr lang="en-US" dirty="0"/>
              <a:t>When running under unit test we must provide a reference to the DOM element</a:t>
            </a:r>
          </a:p>
          <a:p>
            <a:r>
              <a:rPr lang="en-US" dirty="0"/>
              <a:t>Breaks controller testability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0005" y="2306804"/>
            <a:ext cx="664156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).controller(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($scope, $element)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element.find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datepicker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datepicker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02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transclude</a:t>
            </a:r>
            <a:r>
              <a:rPr lang="en-US" dirty="0"/>
              <a:t>: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Assuming multiple directives on the same element</a:t>
            </a:r>
          </a:p>
          <a:p>
            <a:r>
              <a:rPr lang="en-US" dirty="0"/>
              <a:t>The highest priority directive is configured as </a:t>
            </a:r>
            <a:r>
              <a:rPr lang="en-US" dirty="0" err="1"/>
              <a:t>transclude</a:t>
            </a:r>
            <a:r>
              <a:rPr lang="en-US" dirty="0"/>
              <a:t>: element</a:t>
            </a:r>
          </a:p>
          <a:p>
            <a:r>
              <a:rPr lang="en-US" dirty="0"/>
              <a:t>What about lower priority directives ? Do they have a chance to compile and link ?</a:t>
            </a:r>
          </a:p>
          <a:p>
            <a:pPr lvl="1"/>
            <a:r>
              <a:rPr lang="en-US" dirty="0"/>
              <a:t>Compilation is enforced immediately !!!</a:t>
            </a:r>
          </a:p>
          <a:p>
            <a:pPr lvl="1"/>
            <a:r>
              <a:rPr lang="en-US" dirty="0"/>
              <a:t>Linkage is postponed until transclusion is executed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86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Conflicts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Specifying two directives with transclusion on the same DOM node generates an error</a:t>
            </a:r>
          </a:p>
          <a:p>
            <a:r>
              <a:rPr lang="en-US" dirty="0"/>
              <a:t>This is strange since both </a:t>
            </a:r>
            <a:r>
              <a:rPr lang="en-US" dirty="0" err="1">
                <a:solidFill>
                  <a:srgbClr val="FF0000"/>
                </a:solidFill>
              </a:rPr>
              <a:t>ngRepeat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FF0000"/>
                </a:solidFill>
              </a:rPr>
              <a:t>ngIf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use transclusion</a:t>
            </a:r>
          </a:p>
          <a:p>
            <a:pPr lvl="1"/>
            <a:r>
              <a:rPr lang="en-US" dirty="0"/>
              <a:t>No problem defining them both on the same element</a:t>
            </a:r>
          </a:p>
          <a:p>
            <a:pPr lvl="1"/>
            <a:r>
              <a:rPr lang="en-US" dirty="0"/>
              <a:t>BTW, who wins ?</a:t>
            </a:r>
          </a:p>
          <a:p>
            <a:r>
              <a:rPr lang="en-US" dirty="0"/>
              <a:t>The answer: use </a:t>
            </a:r>
            <a:r>
              <a:rPr lang="en-US" dirty="0">
                <a:solidFill>
                  <a:srgbClr val="FF0000"/>
                </a:solidFill>
              </a:rPr>
              <a:t>directive.$$</a:t>
            </a:r>
            <a:r>
              <a:rPr lang="en-US" dirty="0" err="1">
                <a:solidFill>
                  <a:srgbClr val="FF0000"/>
                </a:solidFill>
              </a:rPr>
              <a:t>tlb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option to signal Angular that multiple directives with transclusion is allowed</a:t>
            </a:r>
          </a:p>
        </p:txBody>
      </p:sp>
    </p:spTree>
    <p:extLst>
      <p:ext uri="{BB962C8B-B14F-4D97-AF65-F5344CB8AC3E}">
        <p14:creationId xmlns:p14="http://schemas.microsoft.com/office/powerpoint/2010/main" val="1292068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– Taking full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Building complex directive may require full control over compilation and linking phases</a:t>
            </a:r>
          </a:p>
          <a:p>
            <a:r>
              <a:rPr lang="en-US" dirty="0"/>
              <a:t>Settings </a:t>
            </a:r>
            <a:r>
              <a:rPr lang="en-US" dirty="0">
                <a:solidFill>
                  <a:srgbClr val="FF0000"/>
                </a:solidFill>
              </a:rPr>
              <a:t>terminal</a:t>
            </a:r>
            <a:r>
              <a:rPr lang="en-US" dirty="0"/>
              <a:t> to true means that angular should not recursively compile directive’s child elements</a:t>
            </a:r>
          </a:p>
          <a:p>
            <a:r>
              <a:rPr lang="en-US" dirty="0"/>
              <a:t>The directive instead uses Angular built-in services like </a:t>
            </a:r>
            <a:r>
              <a:rPr lang="en-US" dirty="0">
                <a:solidFill>
                  <a:srgbClr val="FF0000"/>
                </a:solidFill>
              </a:rPr>
              <a:t>$compile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$interpolate </a:t>
            </a:r>
            <a:r>
              <a:rPr lang="en-US" dirty="0"/>
              <a:t>to do the work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52095" y="4715321"/>
            <a:ext cx="6726521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"grid"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($interpolate, $compile)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restrict: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compile: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(element,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{...},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terminal: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427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Directive - Grid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would like to support the following HTML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4955" y="2587798"/>
            <a:ext cx="4185761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grid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grid-data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="contacts"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grid-data-item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="contact"&gt;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="{{titles.ID}}"&gt;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contact.ID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contact.Name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grid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90627" y="4580393"/>
            <a:ext cx="5262979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).controller(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scope.contacts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{ ID: 1, Name: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{ ID: 2, Name: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Roni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 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scope.titles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ID: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"ID"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394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- Definition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2985" y="2050779"/>
            <a:ext cx="7830990" cy="317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"grid"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($interpolate, $compile)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compile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(element,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metadata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GridDirective.compile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($interpolate, $compile, element,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postLink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element,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grid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GridDirective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(metadata);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grid.link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element,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terminal: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scope: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gridModel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"="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488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- Compiling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31835" y="1829554"/>
            <a:ext cx="5715026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GridDirective.compile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($interpolate, $compile, element,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columns = 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element.find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"column"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).each(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column = $(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title =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column.attr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"title"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(title)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title = $interpolate(title);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content = column.html();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(content)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content = $compile(content);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columns.push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title: title,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content: content,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element.replaceWith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"&lt;table&gt;&lt;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/&gt;&lt;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/&gt;&lt;/table&gt;"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columns: columns,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5165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- Linking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90843" y="2135011"/>
            <a:ext cx="5707012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GridDirective.prototype.link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(scope, element,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me.scope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scope;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me.element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element;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me.attrs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me.buildHead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me.buildBody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527545" y="3364566"/>
            <a:ext cx="4942379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GridDirective.prototype.buildHead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me.table.find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thead.empty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appendTo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thead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$.each(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me.columns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(index, column)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appendTo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column.title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title =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column.title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me.scope.$parent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th.text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(title);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722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– Linking (2)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28531" y="2149132"/>
            <a:ext cx="5521633" cy="39857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GridDirective.prototype.buildBody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me =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me.table.find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tbody.empty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data =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me.scope.gridData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dataItemName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me.attrs.gridDataItem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$.each(data,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(index,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childScope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me.scope.$parent.$new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childScope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dataItemName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 =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dataItem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$(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/&gt;"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appendTo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tbody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$.each(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me.columns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(index, column)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td = $(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"&lt;td/&gt;"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appendTo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column.content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childScope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(clone)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td.append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(clone);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40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SPA requires custom directive</a:t>
            </a:r>
          </a:p>
          <a:p>
            <a:r>
              <a:rPr lang="en-US" dirty="0"/>
              <a:t>A good directive is simple to use</a:t>
            </a:r>
          </a:p>
          <a:p>
            <a:r>
              <a:rPr lang="en-US" dirty="0"/>
              <a:t>And makes your JS/HTML cleaner</a:t>
            </a:r>
          </a:p>
          <a:p>
            <a:r>
              <a:rPr lang="en-US" dirty="0"/>
              <a:t>Many directives creates a Domain Specific Language (DSL)</a:t>
            </a:r>
          </a:p>
          <a:p>
            <a:r>
              <a:rPr lang="en-US" dirty="0"/>
              <a:t>Integrating Angular with 3</a:t>
            </a:r>
            <a:r>
              <a:rPr lang="en-US" baseline="30000" dirty="0"/>
              <a:t>rd</a:t>
            </a:r>
            <a:r>
              <a:rPr lang="en-US" dirty="0"/>
              <a:t> party widget library requires implementing many directives</a:t>
            </a:r>
          </a:p>
          <a:p>
            <a:pPr lvl="1"/>
            <a:r>
              <a:rPr lang="en-US" dirty="0"/>
              <a:t>Can be tedious</a:t>
            </a:r>
          </a:p>
        </p:txBody>
      </p:sp>
    </p:spTree>
    <p:extLst>
      <p:ext uri="{BB962C8B-B14F-4D97-AF65-F5344CB8AC3E}">
        <p14:creationId xmlns:p14="http://schemas.microsoft.com/office/powerpoint/2010/main" val="253620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Datepicker</a:t>
            </a:r>
            <a:r>
              <a:rPr lang="en-US" dirty="0"/>
              <a:t> – Solution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better solution is to implement a </a:t>
            </a:r>
            <a:r>
              <a:rPr lang="en-US" b="1" dirty="0"/>
              <a:t>directive</a:t>
            </a:r>
          </a:p>
          <a:p>
            <a:r>
              <a:rPr lang="en-US" dirty="0"/>
              <a:t>We can define a new directive named </a:t>
            </a:r>
            <a:r>
              <a:rPr lang="en-US" dirty="0" err="1"/>
              <a:t>datepicker</a:t>
            </a:r>
            <a:endParaRPr lang="en-US" dirty="0"/>
          </a:p>
          <a:p>
            <a:r>
              <a:rPr lang="en-US" dirty="0"/>
              <a:t>Put inside it all the DOM manipulation logic</a:t>
            </a:r>
          </a:p>
          <a:p>
            <a:r>
              <a:rPr lang="en-US" dirty="0"/>
              <a:t>Let Angular initialize it and attach it to the DOM</a:t>
            </a:r>
          </a:p>
          <a:p>
            <a:r>
              <a:rPr lang="en-US" dirty="0"/>
              <a:t>HTML becomes cleaner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Controller is free from DOM housekeeping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55214" y="5176985"/>
            <a:ext cx="426270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="home-view"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Date: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datepicker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7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Directive can appear as</a:t>
            </a:r>
          </a:p>
          <a:p>
            <a:pPr lvl="1"/>
            <a:r>
              <a:rPr lang="en-US" dirty="0"/>
              <a:t>Element</a:t>
            </a:r>
          </a:p>
          <a:p>
            <a:pPr lvl="1"/>
            <a:r>
              <a:rPr lang="en-US" dirty="0"/>
              <a:t>Attribute</a:t>
            </a:r>
          </a:p>
          <a:p>
            <a:pPr lvl="1"/>
            <a:r>
              <a:rPr lang="en-US" dirty="0"/>
              <a:t>Comment</a:t>
            </a:r>
          </a:p>
          <a:p>
            <a:pPr lvl="1"/>
            <a:r>
              <a:rPr lang="en-US" dirty="0"/>
              <a:t>CSS Class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4382" y="4634805"/>
            <a:ext cx="7340471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="my-directive"&gt;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my-directive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my-directive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="home-view"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my-directive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 directive: my-directive </a:t>
            </a:r>
            <a:r>
              <a:rPr lang="en-US" sz="1400" dirty="0" err="1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1400" dirty="0">
                <a:solidFill>
                  <a:srgbClr val="006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--&gt;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68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Directive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directive must be registered with a module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Function</a:t>
            </a:r>
          </a:p>
          <a:p>
            <a:r>
              <a:rPr lang="en-US" dirty="0"/>
              <a:t>The function must return a directive definition object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69371" y="3965315"/>
            <a:ext cx="5367175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datepicker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link: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(scope, element,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179512" y="4565479"/>
            <a:ext cx="1728192" cy="1351908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-4807"/>
              <a:gd name="adj6" fmla="val 1671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 most cases implementing just a link function is good enough</a:t>
            </a:r>
          </a:p>
        </p:txBody>
      </p:sp>
    </p:spTree>
    <p:extLst>
      <p:ext uri="{BB962C8B-B14F-4D97-AF65-F5344CB8AC3E}">
        <p14:creationId xmlns:p14="http://schemas.microsoft.com/office/powerpoint/2010/main" val="215190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default Angular matches a directive using HTML attribute or element</a:t>
            </a:r>
          </a:p>
          <a:p>
            <a:endParaRPr lang="en-US" dirty="0"/>
          </a:p>
          <a:p>
            <a:r>
              <a:rPr lang="en-US" dirty="0"/>
              <a:t>Use restrict property to change default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Supported values are: A, E, C, 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66290" y="2551512"/>
            <a:ext cx="2220087" cy="345735"/>
            <a:chOff x="6513617" y="3288396"/>
            <a:chExt cx="2220087" cy="34573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" name="Rectangle 1"/>
            <p:cNvSpPr>
              <a:spLocks noChangeArrowheads="1"/>
            </p:cNvSpPr>
            <p:nvPr/>
          </p:nvSpPr>
          <p:spPr bwMode="auto">
            <a:xfrm>
              <a:off x="6934814" y="3322765"/>
              <a:ext cx="1798890" cy="27699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</a:t>
              </a: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rgbClr val="8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div</a:t>
              </a: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</a:t>
              </a:r>
              <a:r>
                <a:rPr kumimoji="0" lang="en-US" sz="1200" b="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datepicker</a:t>
              </a: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</a:t>
              </a: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/&gt;</a:t>
              </a: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3617" y="3288396"/>
              <a:ext cx="345735" cy="345735"/>
            </a:xfrm>
            <a:prstGeom prst="rect">
              <a:avLst/>
            </a:prstGeom>
            <a:noFill/>
          </p:spPr>
        </p:pic>
      </p:grp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738516" y="2585881"/>
            <a:ext cx="145905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datepicker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366290" y="3671045"/>
            <a:ext cx="5367175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datepicker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restrict: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link: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(scope, element,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element.datepicker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335" y="2551511"/>
            <a:ext cx="345735" cy="3457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345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 Factory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might invoke the directive function even if no matching element/attribute/class/comment is found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34528" y="3233118"/>
            <a:ext cx="5262979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addDirective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tDirectives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name, location, ...)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match =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hasDirectives.hasOwnProperty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(name))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directive, directives = 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injector.get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(name + Suffix),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0, ii =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directives.length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ii;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directive = directives[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directive.restrict.indexOf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(location) != -1)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tDirectives.push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(directive);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match = directive;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 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(e);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match;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ine Callout 2 (No Border) 5"/>
          <p:cNvSpPr/>
          <p:nvPr/>
        </p:nvSpPr>
        <p:spPr>
          <a:xfrm>
            <a:off x="248365" y="3832311"/>
            <a:ext cx="1275635" cy="1151581"/>
          </a:xfrm>
          <a:prstGeom prst="callout2">
            <a:avLst>
              <a:gd name="adj1" fmla="val 52524"/>
              <a:gd name="adj2" fmla="val 223970"/>
              <a:gd name="adj3" fmla="val 61020"/>
              <a:gd name="adj4" fmla="val 107181"/>
              <a:gd name="adj5" fmla="val 597"/>
              <a:gd name="adj6" fmla="val 35763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Directive is instantiated before angular checks that restrict option</a:t>
            </a:r>
          </a:p>
        </p:txBody>
      </p:sp>
    </p:spTree>
    <p:extLst>
      <p:ext uri="{BB962C8B-B14F-4D97-AF65-F5344CB8AC3E}">
        <p14:creationId xmlns:p14="http://schemas.microsoft.com/office/powerpoint/2010/main" val="1038852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07D1EF5-CFA4-481C-A7D2-7AB04A1257BD}" vid="{1FA15819-AEC1-4F4C-A646-0B3D7A3D5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9771</TotalTime>
  <Words>1987</Words>
  <Application>Microsoft Office PowerPoint</Application>
  <PresentationFormat>On-screen Show (4:3)</PresentationFormat>
  <Paragraphs>842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Theme1</vt:lpstr>
      <vt:lpstr>Custom Directives</vt:lpstr>
      <vt:lpstr>Objectives</vt:lpstr>
      <vt:lpstr>Integrating jQuery UI datepicker</vt:lpstr>
      <vt:lpstr>Datepicker – Solution 1</vt:lpstr>
      <vt:lpstr>Datepicker – Solution 2</vt:lpstr>
      <vt:lpstr>Directive</vt:lpstr>
      <vt:lpstr>Custom Directive</vt:lpstr>
      <vt:lpstr>restrict</vt:lpstr>
      <vt:lpstr>Directive Factory</vt:lpstr>
      <vt:lpstr>replace &amp; template</vt:lpstr>
      <vt:lpstr>replace &amp; template</vt:lpstr>
      <vt:lpstr>replace is Deprecated</vt:lpstr>
      <vt:lpstr>templateUrl</vt:lpstr>
      <vt:lpstr>Delayed Compilation</vt:lpstr>
      <vt:lpstr>Directive Controller</vt:lpstr>
      <vt:lpstr>compile vs. link. vs. controller</vt:lpstr>
      <vt:lpstr>Accessing Child Controllers</vt:lpstr>
      <vt:lpstr>Directive Scope</vt:lpstr>
      <vt:lpstr>Directive Scope</vt:lpstr>
      <vt:lpstr>Directive which Creates a Scope</vt:lpstr>
      <vt:lpstr>Isolated Scope</vt:lpstr>
      <vt:lpstr>Directive Controller as API</vt:lpstr>
      <vt:lpstr>Directive’s Events</vt:lpstr>
      <vt:lpstr>&amp; Symbol</vt:lpstr>
      <vt:lpstr>Directive’s Properties</vt:lpstr>
      <vt:lpstr>= Symbol</vt:lpstr>
      <vt:lpstr>Interpolated Property</vt:lpstr>
      <vt:lpstr>@ Symbol</vt:lpstr>
      <vt:lpstr>bindToController</vt:lpstr>
      <vt:lpstr>Require Other Directive</vt:lpstr>
      <vt:lpstr>Require</vt:lpstr>
      <vt:lpstr>Require</vt:lpstr>
      <vt:lpstr>Directive with Arbitrary Content</vt:lpstr>
      <vt:lpstr>transclude</vt:lpstr>
      <vt:lpstr>transclude – Dialog Use Case</vt:lpstr>
      <vt:lpstr>transclude Option</vt:lpstr>
      <vt:lpstr>transcludeFn</vt:lpstr>
      <vt:lpstr>transcludeFn’s Scope</vt:lpstr>
      <vt:lpstr>transclude: element</vt:lpstr>
      <vt:lpstr>transclude: element</vt:lpstr>
      <vt:lpstr>Compilation Conflicts</vt:lpstr>
      <vt:lpstr>terminal – Taking full Control</vt:lpstr>
      <vt:lpstr>Complex Directive - Grid</vt:lpstr>
      <vt:lpstr>Grid - Definition</vt:lpstr>
      <vt:lpstr>Grid - Compiling</vt:lpstr>
      <vt:lpstr>Grid - Linking</vt:lpstr>
      <vt:lpstr>Grid – Linking (2)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AngularJS Application Developement</dc:title>
  <dc:creator>Ori Calvo</dc:creator>
  <cp:lastModifiedBy>Ori Calvo</cp:lastModifiedBy>
  <cp:revision>271</cp:revision>
  <dcterms:created xsi:type="dcterms:W3CDTF">2014-02-15T08:32:08Z</dcterms:created>
  <dcterms:modified xsi:type="dcterms:W3CDTF">2017-04-18T06:06:15Z</dcterms:modified>
</cp:coreProperties>
</file>