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340" r:id="rId3"/>
    <p:sldId id="372" r:id="rId4"/>
    <p:sldId id="354" r:id="rId5"/>
    <p:sldId id="355" r:id="rId6"/>
    <p:sldId id="356" r:id="rId7"/>
    <p:sldId id="357" r:id="rId8"/>
    <p:sldId id="358" r:id="rId9"/>
    <p:sldId id="373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5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68481" y="46037"/>
            <a:ext cx="151412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asmine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jasmine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 describe </a:t>
            </a:r>
            <a:r>
              <a:rPr lang="en-US" dirty="0"/>
              <a:t>block may contain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beforeEach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afterEach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functions</a:t>
            </a:r>
          </a:p>
          <a:p>
            <a:r>
              <a:rPr lang="en-US" dirty="0"/>
              <a:t>Both are invoked before and after each spec (</a:t>
            </a:r>
            <a:r>
              <a:rPr lang="en-US" dirty="0">
                <a:solidFill>
                  <a:srgbClr val="FF0000"/>
                </a:solidFill>
              </a:rPr>
              <a:t>it</a:t>
            </a:r>
            <a:r>
              <a:rPr lang="en-US" dirty="0"/>
              <a:t>)</a:t>
            </a:r>
          </a:p>
          <a:p>
            <a:r>
              <a:rPr lang="en-US" dirty="0"/>
              <a:t>The this keyword is the same for all three functions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55352" y="3787676"/>
            <a:ext cx="3667992" cy="2492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afterEach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"this is the same"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toBeDefined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1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describe</a:t>
            </a:r>
            <a:r>
              <a:rPr lang="en-US" dirty="0"/>
              <a:t> blocks can be nested</a:t>
            </a:r>
          </a:p>
          <a:p>
            <a:pPr lvl="1"/>
            <a:r>
              <a:rPr lang="en-US" dirty="0" err="1"/>
              <a:t>beforeEach</a:t>
            </a:r>
            <a:r>
              <a:rPr lang="en-US" dirty="0"/>
              <a:t> and </a:t>
            </a:r>
            <a:r>
              <a:rPr lang="en-US" dirty="0" err="1"/>
              <a:t>afterEach</a:t>
            </a:r>
            <a:r>
              <a:rPr lang="en-US" dirty="0"/>
              <a:t> are called according to nesting tree structure</a:t>
            </a:r>
          </a:p>
          <a:p>
            <a:r>
              <a:rPr lang="en-US" dirty="0"/>
              <a:t>Appending “x” to a suite or spec disables 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xdescribe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xit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51920" y="3717032"/>
            <a:ext cx="3358612" cy="2708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describe(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"validation"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it(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"nested spec"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expect(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toBeDefined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"disabled spec"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expect(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toBeDefined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8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Tracks calls to an object method</a:t>
            </a:r>
          </a:p>
          <a:p>
            <a:r>
              <a:rPr lang="en-US" dirty="0"/>
              <a:t>By default does not delegate the call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spyon.and.callThrough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to force delegation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93363" y="3501008"/>
            <a:ext cx="5791970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"calls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CounterStore.add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when validation pass"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store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ctrl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(store);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ctrl.name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"New Counter"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spyOn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and.callThrough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CounterStore.add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toHaveBeenCalledWith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"New Counter"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9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API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and.returnValue</a:t>
            </a:r>
            <a:endParaRPr lang="en-US" dirty="0"/>
          </a:p>
          <a:p>
            <a:r>
              <a:rPr lang="en-US" dirty="0" err="1"/>
              <a:t>and.callFake</a:t>
            </a:r>
            <a:endParaRPr lang="en-US" dirty="0"/>
          </a:p>
          <a:p>
            <a:r>
              <a:rPr lang="en-US" dirty="0" err="1"/>
              <a:t>and.throwError</a:t>
            </a:r>
            <a:endParaRPr lang="en-US" dirty="0"/>
          </a:p>
          <a:p>
            <a:r>
              <a:rPr lang="en-US" dirty="0" err="1"/>
              <a:t>and.stub</a:t>
            </a:r>
            <a:r>
              <a:rPr lang="en-US" dirty="0"/>
              <a:t> – Disables </a:t>
            </a:r>
            <a:r>
              <a:rPr lang="en-US" dirty="0" err="1"/>
              <a:t>callThrough</a:t>
            </a:r>
            <a:r>
              <a:rPr lang="en-US" dirty="0"/>
              <a:t> behavior</a:t>
            </a:r>
          </a:p>
          <a:p>
            <a:r>
              <a:rPr lang="en-US" dirty="0" err="1"/>
              <a:t>calls.any</a:t>
            </a:r>
            <a:endParaRPr lang="en-US" dirty="0"/>
          </a:p>
          <a:p>
            <a:r>
              <a:rPr lang="en-US" dirty="0" err="1"/>
              <a:t>calls.count</a:t>
            </a:r>
            <a:endParaRPr lang="en-US" dirty="0"/>
          </a:p>
          <a:p>
            <a:r>
              <a:rPr lang="en-US" dirty="0" err="1"/>
              <a:t>calls.all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5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createSpy</a:t>
            </a:r>
            <a:r>
              <a:rPr lang="en-US" dirty="0"/>
              <a:t> &amp; </a:t>
            </a:r>
            <a:r>
              <a:rPr lang="en-US" dirty="0" err="1"/>
              <a:t>createSpyObj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there is no a function/object to spy on</a:t>
            </a:r>
          </a:p>
          <a:p>
            <a:r>
              <a:rPr lang="en-US" dirty="0"/>
              <a:t>Can create a bare spy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create a complete mock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27784" y="2724002"/>
            <a:ext cx="383791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spy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jasmine.createSpy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spy();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spy();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spy.calls.count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20801" y="4838649"/>
            <a:ext cx="5537093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jasmine.createSpyObj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"func1"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"func2"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obj.func1();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obj.func2();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expect(obj.func1).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toHaveBeenCalled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expect(obj.func2).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toHaveBeenCalled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jasmine.any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we don’t care about the parameter value being sent to a function but rather its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Jasmine compares constructors (not </a:t>
            </a:r>
            <a:r>
              <a:rPr lang="en-US" dirty="0" err="1"/>
              <a:t>instanceof</a:t>
            </a:r>
            <a:r>
              <a:rPr lang="en-US" dirty="0"/>
              <a:t>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842" y="2811727"/>
            <a:ext cx="5707012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"calls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with a string"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spyOn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toHaveBeenCalledWith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jasmine.any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7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jasmine.objectContaining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</a:t>
            </a:r>
            <a:r>
              <a:rPr lang="en-US" dirty="0" err="1">
                <a:solidFill>
                  <a:srgbClr val="FF0000"/>
                </a:solidFill>
              </a:rPr>
              <a:t>toHaveBeenCalledWith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verifies all object’s fields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jasmine.objectContaining</a:t>
            </a:r>
            <a:r>
              <a:rPr lang="en-US" dirty="0"/>
              <a:t> to verify only part of the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80809" y="3359328"/>
            <a:ext cx="5955476" cy="2970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"calls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with an object that contains some fields"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spyOn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id: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name: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toHaveBeenCalledWith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jasmine.objectContaining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id: 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test the following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77080" y="1772816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InactivityMonitor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.counter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.handle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.events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InactivityMonitor.prototype.start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counter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me.counter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.handle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me.counter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counter)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me.events.push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60000);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InactivityMonitor.prototype.activity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++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.counter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.handle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.handle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4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jasmine.clock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Replaces the native </a:t>
            </a:r>
            <a:r>
              <a:rPr lang="en-US" dirty="0" err="1"/>
              <a:t>setTimeout</a:t>
            </a:r>
            <a:r>
              <a:rPr lang="en-US" dirty="0"/>
              <a:t>/</a:t>
            </a:r>
            <a:r>
              <a:rPr lang="en-US" dirty="0" err="1"/>
              <a:t>setInterval</a:t>
            </a:r>
            <a:r>
              <a:rPr lang="en-US" dirty="0"/>
              <a:t> functions with synchronous implementation</a:t>
            </a:r>
          </a:p>
          <a:p>
            <a:r>
              <a:rPr lang="en-US" dirty="0"/>
              <a:t>The registered callbacks are executed only if the clock is ticked forward in time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53526" y="3887680"/>
            <a:ext cx="647164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"queues an event after inactivity of more than 1 minute"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jasmine.clock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().install();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monitor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InactivityMonitor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monitor.start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jasmine.clock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().tick(60000);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monitor.events.length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toBeGreaterThan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0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jasmine-</a:t>
            </a:r>
            <a:r>
              <a:rPr lang="en-US" dirty="0" err="1"/>
              <a:t>ajax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library for faking AJAX response</a:t>
            </a:r>
          </a:p>
          <a:p>
            <a:r>
              <a:rPr lang="en-US" dirty="0"/>
              <a:t>Same pattern as the </a:t>
            </a:r>
            <a:r>
              <a:rPr lang="en-US" dirty="0" err="1"/>
              <a:t>jasmine.clock</a:t>
            </a:r>
            <a:endParaRPr lang="en-US" dirty="0"/>
          </a:p>
          <a:p>
            <a:r>
              <a:rPr lang="en-US" dirty="0"/>
              <a:t>It replaces native </a:t>
            </a:r>
            <a:r>
              <a:rPr lang="en-US" dirty="0" err="1"/>
              <a:t>XMLHttpRequest</a:t>
            </a:r>
            <a:r>
              <a:rPr lang="en-US" dirty="0"/>
              <a:t> with synchronous implementation</a:t>
            </a:r>
          </a:p>
          <a:p>
            <a:r>
              <a:rPr lang="en-US" dirty="0"/>
              <a:t>Then, allows you to specify the response manually</a:t>
            </a:r>
          </a:p>
          <a:p>
            <a:r>
              <a:rPr lang="en-US" dirty="0"/>
              <a:t>See next slide for</a:t>
            </a:r>
          </a:p>
          <a:p>
            <a:pPr lvl="1"/>
            <a:r>
              <a:rPr lang="en-US" dirty="0" err="1"/>
              <a:t>jasmine.Ajax.install</a:t>
            </a:r>
            <a:endParaRPr lang="en-US" dirty="0"/>
          </a:p>
          <a:p>
            <a:pPr lvl="1"/>
            <a:r>
              <a:rPr lang="en-US" dirty="0" err="1"/>
              <a:t>jasmine.Ajax.requests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1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driven development framework</a:t>
            </a:r>
          </a:p>
          <a:p>
            <a:r>
              <a:rPr lang="en-US" dirty="0"/>
              <a:t>For testing JavaScript code</a:t>
            </a:r>
          </a:p>
          <a:p>
            <a:r>
              <a:rPr lang="en-US" dirty="0"/>
              <a:t>No 3</a:t>
            </a:r>
            <a:r>
              <a:rPr lang="en-US" baseline="30000" dirty="0"/>
              <a:t>rd</a:t>
            </a:r>
            <a:r>
              <a:rPr lang="en-US" dirty="0"/>
              <a:t> party library dependency</a:t>
            </a:r>
          </a:p>
          <a:p>
            <a:r>
              <a:rPr lang="en-US" dirty="0"/>
              <a:t>Does not require a DOM</a:t>
            </a:r>
          </a:p>
          <a:p>
            <a:r>
              <a:rPr lang="en-US" dirty="0"/>
              <a:t>Offers clean syntax for writing tests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27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jasmine-</a:t>
            </a:r>
            <a:r>
              <a:rPr lang="en-US" dirty="0" err="1"/>
              <a:t>ajax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6332" y="1772816"/>
            <a:ext cx="774603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"fakes AJAX request"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jasmine.Ajax.install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type: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url: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/counter"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success: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(counters)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error: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expect(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toBeTruthy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jasmine.Ajax.requests.mostRecent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request.response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status: 200,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'[{"name": "Coffee", "value" :1}, {"name": "Sport", "value": 2}]'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 We get here only after success/error callbacks are executed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jasmine.Ajax.uninstall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8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jasmine-</a:t>
            </a:r>
            <a:r>
              <a:rPr lang="en-US" dirty="0" err="1"/>
              <a:t>ajax</a:t>
            </a:r>
            <a:r>
              <a:rPr lang="en-US" dirty="0"/>
              <a:t> promise behaves in an asynchronous way</a:t>
            </a:r>
          </a:p>
          <a:p>
            <a:r>
              <a:rPr lang="en-US" dirty="0"/>
              <a:t>The spec might complete before the promise</a:t>
            </a:r>
          </a:p>
          <a:p>
            <a:r>
              <a:rPr lang="en-US" dirty="0"/>
              <a:t>Jasmine offers a </a:t>
            </a:r>
            <a:r>
              <a:rPr lang="en-US" dirty="0">
                <a:solidFill>
                  <a:srgbClr val="FF0000"/>
                </a:solidFill>
              </a:rPr>
              <a:t>done</a:t>
            </a:r>
            <a:r>
              <a:rPr lang="en-US" dirty="0"/>
              <a:t> parameter which implies an asynchronous spec</a:t>
            </a:r>
          </a:p>
          <a:p>
            <a:r>
              <a:rPr lang="en-US" dirty="0"/>
              <a:t>You need to invoke done() when promise completes and all expectations where set</a:t>
            </a:r>
          </a:p>
        </p:txBody>
      </p:sp>
    </p:spTree>
    <p:extLst>
      <p:ext uri="{BB962C8B-B14F-4D97-AF65-F5344CB8AC3E}">
        <p14:creationId xmlns:p14="http://schemas.microsoft.com/office/powerpoint/2010/main" val="342224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5159" y="1700808"/>
            <a:ext cx="630172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"reports spec result only after promise completes"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(done)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jasmine.Ajax.install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MyApp.HttpService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MyApp.CounterStore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counterStore.getAll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(counters)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.fail(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expect(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toBeTruthy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.fin(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done();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jasmine.Ajax.requests.mostRecent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request.response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status: 200,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"[]"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 We get here before then/fail/fin complete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jasmine.Ajax.uninstall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95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Jasmine is simple and intuitive</a:t>
            </a:r>
          </a:p>
          <a:p>
            <a:r>
              <a:rPr lang="en-US" dirty="0"/>
              <a:t>Has suites and specs</a:t>
            </a:r>
          </a:p>
          <a:p>
            <a:r>
              <a:rPr lang="en-US" dirty="0"/>
              <a:t>Has a nice expectation vocabulary</a:t>
            </a:r>
          </a:p>
          <a:p>
            <a:r>
              <a:rPr lang="en-US" dirty="0"/>
              <a:t>Can be executed inside the browser</a:t>
            </a:r>
          </a:p>
          <a:p>
            <a:r>
              <a:rPr lang="en-US" dirty="0"/>
              <a:t>Unit test should follow the F.I.R.S.T principles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5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 the standalone release for running under the browser from </a:t>
            </a:r>
            <a:r>
              <a:rPr lang="en-US" dirty="0">
                <a:hlinkClick r:id="rId2"/>
              </a:rPr>
              <a:t>http://jasmine.github.io/</a:t>
            </a:r>
            <a:endParaRPr lang="en-US" dirty="0"/>
          </a:p>
          <a:p>
            <a:pPr lvl="1"/>
            <a:r>
              <a:rPr lang="en-US" dirty="0"/>
              <a:t>Can use </a:t>
            </a:r>
            <a:r>
              <a:rPr lang="en-US" dirty="0">
                <a:solidFill>
                  <a:srgbClr val="FF0000"/>
                </a:solidFill>
              </a:rPr>
              <a:t>Karma</a:t>
            </a:r>
            <a:r>
              <a:rPr lang="en-US" dirty="0"/>
              <a:t> for running outside of the browser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 reference to your spec scripts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7664" y="3177262"/>
            <a:ext cx="6179897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="Content-Type"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="text/html; charset=UTF-8"&gt;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 Spec Runner v2.0.1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="shortcut icon"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="image/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="~/Content/jasmine_favicon.png"&gt;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="~/Content/jasmine.css"&gt;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="~/Scripts/Lib/jasmine.js"&gt;&lt;/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="~/Scripts/Lib/jasmine-html.js"&gt;&lt;/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="~/Scripts/Lib/jasmine-boot.js"&gt;&lt;/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6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27426" y="6505515"/>
            <a:ext cx="1514127" cy="365125"/>
          </a:xfrm>
        </p:spPr>
        <p:txBody>
          <a:bodyPr/>
          <a:lstStyle/>
          <a:p>
            <a:pPr algn="l"/>
            <a:r>
              <a:rPr lang="it-IT" sz="1000"/>
              <a:t>© 2017 Ori Calvo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Suite</a:t>
            </a:r>
          </a:p>
          <a:p>
            <a:r>
              <a:rPr lang="en-US" dirty="0"/>
              <a:t>Spec</a:t>
            </a:r>
          </a:p>
          <a:p>
            <a:r>
              <a:rPr lang="en-US" dirty="0"/>
              <a:t>Expectation</a:t>
            </a:r>
          </a:p>
          <a:p>
            <a:r>
              <a:rPr lang="en-US" dirty="0"/>
              <a:t>Matcher</a:t>
            </a:r>
          </a:p>
          <a:p>
            <a:r>
              <a:rPr lang="en-US" dirty="0"/>
              <a:t>Setup and Teardown</a:t>
            </a:r>
          </a:p>
          <a:p>
            <a:r>
              <a:rPr lang="en-US" dirty="0"/>
              <a:t>Spy</a:t>
            </a:r>
          </a:p>
        </p:txBody>
      </p:sp>
    </p:spTree>
    <p:extLst>
      <p:ext uri="{BB962C8B-B14F-4D97-AF65-F5344CB8AC3E}">
        <p14:creationId xmlns:p14="http://schemas.microsoft.com/office/powerpoint/2010/main" val="212030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Suite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Begins with a </a:t>
            </a:r>
            <a:r>
              <a:rPr lang="en-US" dirty="0">
                <a:solidFill>
                  <a:srgbClr val="FF0000"/>
                </a:solidFill>
              </a:rPr>
              <a:t>describe</a:t>
            </a:r>
            <a:r>
              <a:rPr lang="en-US" dirty="0"/>
              <a:t> function call</a:t>
            </a:r>
          </a:p>
          <a:p>
            <a:r>
              <a:rPr lang="en-US" dirty="0"/>
              <a:t>Has a name</a:t>
            </a:r>
          </a:p>
          <a:p>
            <a:r>
              <a:rPr lang="en-US" dirty="0"/>
              <a:t>Contains multiple specs (tests)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3831886"/>
            <a:ext cx="7241085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CounterNewCtrl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"does not allow adding a counter without a 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4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defined using the </a:t>
            </a:r>
            <a:r>
              <a:rPr lang="en-US" dirty="0">
                <a:solidFill>
                  <a:srgbClr val="FF0000"/>
                </a:solidFill>
              </a:rPr>
              <a:t>it</a:t>
            </a:r>
            <a:r>
              <a:rPr lang="en-US" dirty="0"/>
              <a:t> function</a:t>
            </a:r>
          </a:p>
          <a:p>
            <a:r>
              <a:rPr lang="en-US" dirty="0"/>
              <a:t>Takes a title and a function</a:t>
            </a:r>
          </a:p>
          <a:p>
            <a:r>
              <a:rPr lang="en-US" dirty="0"/>
              <a:t>Contains one or more expectation</a:t>
            </a:r>
          </a:p>
          <a:p>
            <a:r>
              <a:rPr lang="en-US" dirty="0"/>
              <a:t>A spec with all true expectations is considered a passing spec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68805" y="4447565"/>
            <a:ext cx="6216766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"does not allow adding a counter without a 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ctrl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ctrl.name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ctrl.errors.length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toBeGreaterThan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defined using the </a:t>
            </a:r>
            <a:r>
              <a:rPr lang="en-US" dirty="0">
                <a:solidFill>
                  <a:srgbClr val="FF0000"/>
                </a:solidFill>
              </a:rPr>
              <a:t>expect </a:t>
            </a:r>
            <a:r>
              <a:rPr lang="en-US" dirty="0"/>
              <a:t>function</a:t>
            </a:r>
          </a:p>
          <a:p>
            <a:r>
              <a:rPr lang="en-US" dirty="0"/>
              <a:t>Takes an actual value and a </a:t>
            </a:r>
            <a:r>
              <a:rPr lang="en-US" dirty="0">
                <a:solidFill>
                  <a:srgbClr val="FF0000"/>
                </a:solidFill>
              </a:rPr>
              <a:t>matcher</a:t>
            </a:r>
          </a:p>
          <a:p>
            <a:r>
              <a:rPr lang="en-US" dirty="0"/>
              <a:t>Reports to Jasmine whether to pass or fail the spec </a:t>
            </a:r>
          </a:p>
          <a:p>
            <a:r>
              <a:rPr lang="en-US" dirty="0"/>
              <a:t>Negative matcher is achieved using the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function</a:t>
            </a:r>
          </a:p>
          <a:p>
            <a:r>
              <a:rPr lang="en-US" dirty="0"/>
              <a:t>No description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80965" y="4533653"/>
            <a:ext cx="6216766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"does not allow adding a counter without a 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ctrl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ctrl.name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ctrl.errors.length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not.toBe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2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Jasmine offers the following matchers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Consider use </a:t>
            </a:r>
            <a:r>
              <a:rPr lang="en-US" b="1" dirty="0">
                <a:solidFill>
                  <a:srgbClr val="FF0000"/>
                </a:solidFill>
              </a:rPr>
              <a:t>Jasmine-Matchers</a:t>
            </a:r>
            <a:r>
              <a:rPr lang="en-US" b="1" dirty="0"/>
              <a:t> </a:t>
            </a:r>
            <a:r>
              <a:rPr lang="en-US" dirty="0"/>
              <a:t>library</a:t>
            </a:r>
            <a:r>
              <a:rPr lang="en-US" b="1" dirty="0"/>
              <a:t> </a:t>
            </a:r>
            <a:r>
              <a:rPr lang="en-US" dirty="0"/>
              <a:t>for more matchers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98964"/>
              </p:ext>
            </p:extLst>
          </p:nvPr>
        </p:nvGraphicFramePr>
        <p:xfrm>
          <a:off x="1533873" y="2492896"/>
          <a:ext cx="6096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toBe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toBeGreaterThan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toBeNull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toBeDefined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toBeLessThan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toBeFalsy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toThrow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toBeUndefined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toBeTruthy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toMatch</a:t>
                      </a:r>
                      <a:r>
                        <a:rPr lang="en-US" dirty="0"/>
                        <a:t>(pattern)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toContain</a:t>
                      </a:r>
                      <a:r>
                        <a:rPr lang="en-US" dirty="0"/>
                        <a:t>(member)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toContain</a:t>
                      </a:r>
                      <a:r>
                        <a:rPr lang="en-US" dirty="0"/>
                        <a:t>(substring)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1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Matcher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addMatchers</a:t>
            </a:r>
            <a:r>
              <a:rPr lang="en-US" dirty="0"/>
              <a:t> inside </a:t>
            </a:r>
            <a:r>
              <a:rPr lang="en-US" dirty="0">
                <a:solidFill>
                  <a:srgbClr val="FF0000"/>
                </a:solidFill>
              </a:rPr>
              <a:t>it</a:t>
            </a:r>
            <a:r>
              <a:rPr lang="en-US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8812" y="2430402"/>
            <a:ext cx="766107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"supports custom matcher"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jasmine.addMatchers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toBeEmptyString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compare: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(actual, 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pass = actual ===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 = (pass ? name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is empty"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name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is not empty"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pass: pass,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message: message,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name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expect(name).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toBeEmptyString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40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12343</TotalTime>
  <Words>708</Words>
  <Application>Microsoft Office PowerPoint</Application>
  <PresentationFormat>On-screen Show (4:3)</PresentationFormat>
  <Paragraphs>409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jasmine</vt:lpstr>
      <vt:lpstr>What it is?</vt:lpstr>
      <vt:lpstr>Getting Started</vt:lpstr>
      <vt:lpstr>Ingredients</vt:lpstr>
      <vt:lpstr>Spec Suite</vt:lpstr>
      <vt:lpstr>Spec</vt:lpstr>
      <vt:lpstr>Expectations</vt:lpstr>
      <vt:lpstr>Matchers</vt:lpstr>
      <vt:lpstr>Custom Matcher</vt:lpstr>
      <vt:lpstr>Setup and Teardown</vt:lpstr>
      <vt:lpstr>More</vt:lpstr>
      <vt:lpstr>Spy</vt:lpstr>
      <vt:lpstr>Spy API</vt:lpstr>
      <vt:lpstr>createSpy &amp; createSpyObj</vt:lpstr>
      <vt:lpstr>jasmine.any</vt:lpstr>
      <vt:lpstr>jasmine.objectContaining</vt:lpstr>
      <vt:lpstr>How would you test the following ?</vt:lpstr>
      <vt:lpstr>jasmine.clock</vt:lpstr>
      <vt:lpstr>jasmine-ajax</vt:lpstr>
      <vt:lpstr>jasmine-ajax</vt:lpstr>
      <vt:lpstr>Promises</vt:lpstr>
      <vt:lpstr>Promises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671</cp:revision>
  <dcterms:created xsi:type="dcterms:W3CDTF">2011-02-24T19:30:07Z</dcterms:created>
  <dcterms:modified xsi:type="dcterms:W3CDTF">2017-04-18T07:04:10Z</dcterms:modified>
</cp:coreProperties>
</file>