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63" d="100"/>
          <a:sy n="63" d="100"/>
        </p:scale>
        <p:origin x="6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Advanced Angular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deeper into Angular</a:t>
            </a:r>
          </a:p>
          <a:p>
            <a:r>
              <a:rPr lang="en-US" dirty="0"/>
              <a:t>Identify strengths and weaknesses</a:t>
            </a:r>
          </a:p>
          <a:p>
            <a:r>
              <a:rPr lang="en-US" dirty="0"/>
              <a:t>Explain alternatives and approaches</a:t>
            </a:r>
          </a:p>
          <a:p>
            <a:r>
              <a:rPr lang="en-US" dirty="0"/>
              <a:t>Use advanced API</a:t>
            </a:r>
          </a:p>
          <a:p>
            <a:r>
              <a:rPr lang="en-US" dirty="0"/>
              <a:t>Look at Angular source code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Be familiar with Angular</a:t>
            </a:r>
          </a:p>
          <a:p>
            <a:r>
              <a:rPr lang="en-US" dirty="0"/>
              <a:t>No server side web development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 &amp; Setup</a:t>
            </a:r>
          </a:p>
          <a:p>
            <a:r>
              <a:rPr lang="en-US" dirty="0"/>
              <a:t>Change Detection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Advanced Components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Component Architecture &amp; State Management</a:t>
            </a:r>
          </a:p>
          <a:p>
            <a:r>
              <a:rPr lang="en-US" dirty="0"/>
              <a:t>Custom directives</a:t>
            </a:r>
          </a:p>
          <a:p>
            <a:r>
              <a:rPr lang="en-US" dirty="0"/>
              <a:t>Forms &amp; Validation</a:t>
            </a:r>
          </a:p>
          <a:p>
            <a:r>
              <a:rPr lang="en-US" dirty="0" err="1"/>
              <a:t>RxJS</a:t>
            </a:r>
            <a:r>
              <a:rPr lang="en-US" dirty="0"/>
              <a:t> &amp; </a:t>
            </a:r>
            <a:r>
              <a:rPr lang="en-US" dirty="0" err="1"/>
              <a:t>NgRx</a:t>
            </a:r>
            <a:endParaRPr lang="en-US" dirty="0"/>
          </a:p>
          <a:p>
            <a:r>
              <a:rPr lang="en-US" dirty="0"/>
              <a:t>Testing &amp; Profiling</a:t>
            </a:r>
          </a:p>
          <a:p>
            <a:r>
              <a:rPr lang="en-US" dirty="0"/>
              <a:t>ECMAScript6 &amp; Typescript (if time permits)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735</TotalTime>
  <Words>141</Words>
  <Application>Microsoft Office PowerPoint</Application>
  <PresentationFormat>On-screen Show (4:3)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Advanced Angular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87</cp:revision>
  <dcterms:created xsi:type="dcterms:W3CDTF">2011-02-24T08:59:43Z</dcterms:created>
  <dcterms:modified xsi:type="dcterms:W3CDTF">2017-12-02T14:53:40Z</dcterms:modified>
</cp:coreProperties>
</file>