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64" r:id="rId2"/>
    <p:sldId id="265" r:id="rId3"/>
    <p:sldId id="266" r:id="rId4"/>
    <p:sldId id="309" r:id="rId5"/>
    <p:sldId id="267" r:id="rId6"/>
    <p:sldId id="268" r:id="rId7"/>
    <p:sldId id="310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ig.com/static-typing-promise" TargetMode="External"/><Relationship Id="rId2" Type="http://schemas.openxmlformats.org/officeDocument/2006/relationships/hyperlink" Target="http://ttendency.cs.ucl.ac.uk/projects/type_study/documents/type_study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JavaScript PITFALLS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37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9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 you can use the keyword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669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3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copied</a:t>
            </a:r>
          </a:p>
          <a:p>
            <a:pPr lvl="1"/>
            <a:r>
              <a:rPr lang="en-US" dirty="0"/>
              <a:t>You cannot get the address of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4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220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039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String’s useful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charAt</a:t>
            </a:r>
            <a:r>
              <a:rPr lang="en-US" dirty="0"/>
              <a:t> – Returns the character at the specified index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charCodeAt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Returns the Unicode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– Returns the position</a:t>
            </a:r>
          </a:p>
          <a:p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– Matching a regular expression</a:t>
            </a:r>
          </a:p>
          <a:p>
            <a:r>
              <a:rPr lang="en-US" dirty="0">
                <a:solidFill>
                  <a:srgbClr val="FF0000"/>
                </a:solidFill>
              </a:rPr>
              <a:t>trim</a:t>
            </a:r>
            <a:r>
              <a:rPr lang="en-US" dirty="0"/>
              <a:t> – Removes whitespaces from both sides</a:t>
            </a:r>
          </a:p>
          <a:p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– Splits a string into an array of substrings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80963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scenarios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106745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0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major differences between JavaScript and popular static languages like C++/C#/Java</a:t>
            </a:r>
          </a:p>
          <a:p>
            <a:r>
              <a:rPr lang="en-US" dirty="0"/>
              <a:t>Introduce best practices</a:t>
            </a:r>
          </a:p>
          <a:p>
            <a:r>
              <a:rPr lang="en-US" dirty="0"/>
              <a:t>Pitfalls</a:t>
            </a:r>
          </a:p>
          <a:p>
            <a:r>
              <a:rPr lang="en-US" dirty="0"/>
              <a:t>Bad parts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963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2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725144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563888" y="4725144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599618" y="4581128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589240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563888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99618" y="5445224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765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86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439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5616624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</a:p>
          <a:p>
            <a:r>
              <a:rPr lang="en-US" dirty="0" err="1"/>
              <a:t>arr.splice</a:t>
            </a:r>
            <a:r>
              <a:rPr lang="en-US" dirty="0"/>
              <a:t>(0, 1);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Array’s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Joins two or more arrays, and returns a copy of the joined arrays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- Search the array for an element and returns its position</a:t>
            </a:r>
          </a:p>
          <a:p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- Joins all elements of an array into a string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- Sorts the elements of an array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Converts an array to a string, and returns the result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45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8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73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06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3085886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Object’s built-in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hasOwnProperty</a:t>
            </a:r>
            <a:r>
              <a:rPr lang="en-US" dirty="0"/>
              <a:t> - Returns a Boolean indicating whether an object contains the specified property as a direct property of that object and not inherited through the prototype chain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Returns a string representation of the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 - Returns the primitive value of the specified object</a:t>
            </a:r>
          </a:p>
          <a:p>
            <a:r>
              <a:rPr lang="en-US" dirty="0"/>
              <a:t>More 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5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5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58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2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  <a:p>
            <a:r>
              <a:rPr lang="en-US" dirty="0"/>
              <a:t>You can simulate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0902" y="335699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66504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42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589551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10;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234" y="4293096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34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37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C8C2-6C6C-4C7F-A746-CFB2428C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vs. Static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26A03-2CD0-4E0E-8FA3-66283F2A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69001-B955-4589-969D-A2911241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8055A-55FA-4193-B47B-1BF86C02F0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studies show 15% bug reduction</a:t>
            </a:r>
          </a:p>
          <a:p>
            <a:pPr lvl="1"/>
            <a:r>
              <a:rPr lang="en-US" dirty="0">
                <a:hlinkClick r:id="rId2"/>
              </a:rPr>
              <a:t>http://ttendency.cs.ucl.ac.uk/projects/type_study/documents/type_study.pdf</a:t>
            </a:r>
            <a:endParaRPr lang="en-US" dirty="0"/>
          </a:p>
          <a:p>
            <a:r>
              <a:rPr lang="en-US" dirty="0"/>
              <a:t>Some show no reduction</a:t>
            </a:r>
          </a:p>
          <a:p>
            <a:pPr lvl="1"/>
            <a:r>
              <a:rPr lang="en-US" dirty="0">
                <a:hlinkClick r:id="rId3"/>
              </a:rPr>
              <a:t>https://labs.ig.com/static-typing-promise</a:t>
            </a:r>
            <a:endParaRPr lang="en-US" dirty="0"/>
          </a:p>
          <a:p>
            <a:r>
              <a:rPr lang="en-US" dirty="0"/>
              <a:t>All agree that static languages provide better development experience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Go to definition</a:t>
            </a:r>
          </a:p>
          <a:p>
            <a:pPr lvl="1"/>
            <a:r>
              <a:rPr lang="en-US" dirty="0" err="1"/>
              <a:t>Intelisense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</a:t>
            </a:r>
            <a:r>
              <a:rPr lang="en-US" dirty="0" err="1"/>
              <a:t>stateful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20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    id: 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"dumping: " + 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61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1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2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declared without a name</a:t>
            </a:r>
          </a:p>
          <a:p>
            <a:r>
              <a:rPr lang="en-US" dirty="0"/>
              <a:t>Since no name exist no one can invoked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88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21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simple but powerful</a:t>
            </a:r>
          </a:p>
          <a:p>
            <a:pPr lvl="1"/>
            <a:r>
              <a:rPr lang="en-US" dirty="0"/>
              <a:t>Small amount of built-in types</a:t>
            </a:r>
          </a:p>
          <a:p>
            <a:pPr lvl="1"/>
            <a:r>
              <a:rPr lang="en-US" dirty="0"/>
              <a:t>Implicit conversion</a:t>
            </a:r>
          </a:p>
          <a:p>
            <a:pPr lvl="1"/>
            <a:r>
              <a:rPr lang="en-US" dirty="0"/>
              <a:t>No character data type</a:t>
            </a:r>
          </a:p>
          <a:p>
            <a:pPr lvl="1"/>
            <a:r>
              <a:rPr lang="en-US" dirty="0"/>
              <a:t>No integer data type</a:t>
            </a:r>
          </a:p>
          <a:p>
            <a:r>
              <a:rPr lang="en-US" dirty="0"/>
              <a:t>Function is the basis for advanced JavaScript coding</a:t>
            </a:r>
          </a:p>
          <a:p>
            <a:r>
              <a:rPr lang="en-US" dirty="0"/>
              <a:t>Arrange your code into modules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this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3744416" cy="144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         </a:t>
            </a:r>
          </a:p>
          <a:p>
            <a:r>
              <a:rPr lang="en-US" dirty="0"/>
              <a:t>    global = 12;         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local = ”</a:t>
            </a:r>
            <a:r>
              <a:rPr lang="en-US" dirty="0" err="1"/>
              <a:t>abc</a:t>
            </a:r>
            <a:r>
              <a:rPr lang="en-US" dirty="0"/>
              <a:t>”;     </a:t>
            </a:r>
          </a:p>
          <a:p>
            <a:r>
              <a:rPr lang="en-US" dirty="0"/>
              <a:t>}     </a:t>
            </a:r>
          </a:p>
          <a:p>
            <a:endParaRPr lang="en-US" dirty="0"/>
          </a:p>
          <a:p>
            <a:r>
              <a:rPr lang="en-US" dirty="0"/>
              <a:t>alert(local);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D760-74B5-44AE-B244-DB2C9D5E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bad behavior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D8444-8104-4F1C-8324-148152A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2F944-268C-4379-A084-60233E3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4D8F5-6DC6-40B5-9CAF-E0955C74DA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Implicit variable declaration is an old “feature” of JavaScript</a:t>
            </a:r>
          </a:p>
          <a:p>
            <a:r>
              <a:rPr lang="en-US" dirty="0"/>
              <a:t>We don’t really want it</a:t>
            </a:r>
          </a:p>
          <a:p>
            <a:r>
              <a:rPr lang="en-US" dirty="0"/>
              <a:t>Can we disable this feature for new code while keeping it for old code ?</a:t>
            </a:r>
          </a:p>
          <a:p>
            <a:r>
              <a:rPr lang="en-US" dirty="0"/>
              <a:t>Yes, use strict mode</a:t>
            </a:r>
          </a:p>
        </p:txBody>
      </p:sp>
    </p:spTree>
    <p:extLst>
      <p:ext uri="{BB962C8B-B14F-4D97-AF65-F5344CB8AC3E}">
        <p14:creationId xmlns:p14="http://schemas.microsoft.com/office/powerpoint/2010/main" val="359704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6755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1124</TotalTime>
  <Words>1823</Words>
  <Application>Microsoft Office PowerPoint</Application>
  <PresentationFormat>On-screen Show (4:3)</PresentationFormat>
  <Paragraphs>612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JavaScript PITFALLS</vt:lpstr>
      <vt:lpstr>Agenda</vt:lpstr>
      <vt:lpstr>JavaScript is dynamic</vt:lpstr>
      <vt:lpstr>Dynamic vs. Static</vt:lpstr>
      <vt:lpstr>Declaring Variables</vt:lpstr>
      <vt:lpstr>Implicit Variable Declaration</vt:lpstr>
      <vt:lpstr>Disable bad behavior</vt:lpstr>
      <vt:lpstr>Automatic Initialization</vt:lpstr>
      <vt:lpstr>Undeclared Variable</vt:lpstr>
      <vt:lpstr>Window is the Global Scope</vt:lpstr>
      <vt:lpstr>Built-in types</vt:lpstr>
      <vt:lpstr>Built-in types</vt:lpstr>
      <vt:lpstr>Value vs. Reference type</vt:lpstr>
      <vt:lpstr>Number</vt:lpstr>
      <vt:lpstr>String (1)</vt:lpstr>
      <vt:lpstr>String (2)</vt:lpstr>
      <vt:lpstr>String’s useful methods</vt:lpstr>
      <vt:lpstr>Undefined</vt:lpstr>
      <vt:lpstr>Comparison Operators</vt:lpstr>
      <vt:lpstr>Data Type Conversion</vt:lpstr>
      <vt:lpstr>Conversion Tricks</vt:lpstr>
      <vt:lpstr>Logical Operators</vt:lpstr>
      <vt:lpstr>Array</vt:lpstr>
      <vt:lpstr>Iterating an Array</vt:lpstr>
      <vt:lpstr>Array is dynamic</vt:lpstr>
      <vt:lpstr>Useful Array’s Methods</vt:lpstr>
      <vt:lpstr>Object</vt:lpstr>
      <vt:lpstr>Initializing an Object</vt:lpstr>
      <vt:lpstr>Object is dynamic</vt:lpstr>
      <vt:lpstr>Object Content</vt:lpstr>
      <vt:lpstr>Object’s built-in methods</vt:lpstr>
      <vt:lpstr>Array is an Object</vt:lpstr>
      <vt:lpstr>Function</vt:lpstr>
      <vt:lpstr>Pass by value</vt:lpstr>
      <vt:lpstr>Where to declare variables ?</vt:lpstr>
      <vt:lpstr>Overloading</vt:lpstr>
      <vt:lpstr>Function – The Dark Side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 Pattern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87</cp:revision>
  <dcterms:created xsi:type="dcterms:W3CDTF">2011-02-24T08:59:43Z</dcterms:created>
  <dcterms:modified xsi:type="dcterms:W3CDTF">2018-06-28T04:50:54Z</dcterms:modified>
</cp:coreProperties>
</file>