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314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5" r:id="rId53"/>
    <p:sldId id="306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64" d="100"/>
          <a:sy n="64" d="100"/>
        </p:scale>
        <p:origin x="11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element,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::ng-deep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 (now deprecated)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DB86-31BC-4BEC-AAFE-5B23ACC9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ng-container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587EA-8572-465F-96F5-C85319F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5D9C-AFED-46D5-8F27-0F30FBC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66500-7E9B-47B2-B425-2A2BAE7A8E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grouping of sibling elements without introducing additional HTML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FD95E-BBC1-4BF9-A0BB-5BA9D3AACF40}"/>
              </a:ext>
            </a:extLst>
          </p:cNvPr>
          <p:cNvSpPr/>
          <p:nvPr/>
        </p:nvSpPr>
        <p:spPr>
          <a:xfrm>
            <a:off x="1619672" y="3239051"/>
            <a:ext cx="59046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I turned the corner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"hero"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and saw {{hero.name}}. I waved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and continued on my way.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the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  <p:sp>
        <p:nvSpPr>
          <p:cNvPr id="12" name="Callout: Bent Line with No Border 12"/>
          <p:cNvSpPr/>
          <p:nvPr/>
        </p:nvSpPr>
        <p:spPr>
          <a:xfrm>
            <a:off x="247522" y="2486685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9705"/>
              <a:gd name="adj6" fmla="val 1372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Does not work 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the input model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goes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permutations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parent’s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that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18248</TotalTime>
  <Words>2695</Words>
  <Application>Microsoft Office PowerPoint</Application>
  <PresentationFormat>On-screen Show (4:3)</PresentationFormat>
  <Paragraphs>504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  ::ng-deep</vt:lpstr>
      <vt:lpstr>ng-container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376</cp:revision>
  <dcterms:created xsi:type="dcterms:W3CDTF">2011-02-24T08:59:43Z</dcterms:created>
  <dcterms:modified xsi:type="dcterms:W3CDTF">2018-05-10T03:15:02Z</dcterms:modified>
</cp:coreProperties>
</file>