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95" r:id="rId3"/>
    <p:sldId id="29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7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4" r:id="rId29"/>
    <p:sldId id="345" r:id="rId30"/>
    <p:sldId id="34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Custom Directives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using </a:t>
            </a:r>
            <a:r>
              <a:rPr lang="en-US" dirty="0" err="1"/>
              <a:t>KeyValueDiffer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differ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82252" y="2276872"/>
            <a:ext cx="40141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.differs.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214200" y="3368457"/>
            <a:ext cx="49502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forEachChangedItem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(item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390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user events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r>
              <a:rPr lang="en-US" dirty="0"/>
              <a:t>A directive has no template</a:t>
            </a:r>
          </a:p>
          <a:p>
            <a:r>
              <a:rPr lang="en-US" dirty="0"/>
              <a:t>Therefore it need to register user event through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unregister the event !!!</a:t>
            </a:r>
          </a:p>
          <a:p>
            <a:pPr lvl="1"/>
            <a:r>
              <a:rPr lang="en-US" dirty="0"/>
              <a:t>Usually during </a:t>
            </a:r>
            <a:r>
              <a:rPr lang="en-US" dirty="0" err="1">
                <a:solidFill>
                  <a:srgbClr val="FF0000"/>
                </a:solidFill>
              </a:rPr>
              <a:t>ngOnDestory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5032" y="2780928"/>
            <a:ext cx="568863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@Output(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detected"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47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Angular way to “</a:t>
            </a:r>
            <a:r>
              <a:rPr lang="en-US" dirty="0" err="1"/>
              <a:t>addEventListener</a:t>
            </a:r>
            <a:r>
              <a:rPr lang="en-US" dirty="0"/>
              <a:t>” without accessing the DOM</a:t>
            </a:r>
          </a:p>
          <a:p>
            <a:r>
              <a:rPr lang="en-US" dirty="0"/>
              <a:t>Automatically unregisters during </a:t>
            </a:r>
            <a:r>
              <a:rPr lang="en-US" dirty="0" err="1"/>
              <a:t>ngOnDestroy</a:t>
            </a:r>
            <a:endParaRPr lang="en-US" dirty="0"/>
          </a:p>
          <a:p>
            <a:r>
              <a:rPr lang="en-US" dirty="0"/>
              <a:t>There are two different syntaxes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6298" y="4137129"/>
            <a:ext cx="29523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"$event"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38973" y="4137129"/>
            <a:ext cx="2586727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"(click)"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192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Same as HostListener but for attribute binding instead of event handling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115616" y="2852936"/>
            <a:ext cx="295232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852936"/>
            <a:ext cx="293407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"[disabled]"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1291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Structural directives are meant to change the DOM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 will change the DOM’s element structure according to the respective condition</a:t>
            </a:r>
          </a:p>
          <a:p>
            <a:endParaRPr lang="en-US" dirty="0"/>
          </a:p>
          <a:p>
            <a:r>
              <a:rPr lang="en-US" dirty="0"/>
              <a:t>To understand Structural directive we must first learn how to work with </a:t>
            </a:r>
            <a:r>
              <a:rPr lang="en-US" dirty="0" err="1">
                <a:solidFill>
                  <a:srgbClr val="FF0000"/>
                </a:solidFill>
              </a:rPr>
              <a:t>ngTemplate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Tooltip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tooltip can be attached to any component</a:t>
            </a:r>
          </a:p>
          <a:p>
            <a:r>
              <a:rPr lang="en-US" dirty="0"/>
              <a:t>Therefore cannot be implemented as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support template based tooltip ?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76930" y="2780928"/>
            <a:ext cx="38248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mouseenter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onMouseEnter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72877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component can define many ng-template(s)</a:t>
            </a:r>
          </a:p>
          <a:p>
            <a:r>
              <a:rPr lang="en-US" dirty="0"/>
              <a:t>The template is automatically removed from the DOM</a:t>
            </a:r>
          </a:p>
          <a:p>
            <a:r>
              <a:rPr lang="en-US" dirty="0"/>
              <a:t>However, it can be referenced and restored on demand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248078" y="4240911"/>
            <a:ext cx="48825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 button with tooltip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380312" y="5467532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Is automatically removed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4788024" y="5301208"/>
            <a:ext cx="2592288" cy="59837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076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ng-template element is associated with </a:t>
            </a:r>
            <a:r>
              <a:rPr lang="en-US" dirty="0" err="1">
                <a:solidFill>
                  <a:srgbClr val="FF0000"/>
                </a:solidFill>
              </a:rPr>
              <a:t>TemplateRef</a:t>
            </a:r>
            <a:r>
              <a:rPr lang="en-US" dirty="0"/>
              <a:t> instance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ViewChild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a reference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64861" y="3645024"/>
            <a:ext cx="504897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8613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r>
              <a:rPr lang="en-US" dirty="0"/>
              <a:t> can be injected to any component using a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r>
              <a:rPr lang="en-US" dirty="0"/>
              <a:t> object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511152" y="2951983"/>
            <a:ext cx="6048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664762" y="5612904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marker is a simple div/span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2169068" y="3429000"/>
            <a:ext cx="3411044" cy="218390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4" y="5222376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is a live view which is bound to the template parent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</p:cNvCxnSpPr>
          <p:nvPr/>
        </p:nvCxnSpPr>
        <p:spPr>
          <a:xfrm flipH="1" flipV="1">
            <a:off x="2555776" y="4293096"/>
            <a:ext cx="2880445" cy="92928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7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ng-template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content of an ng-template is bound to the component which defined the template</a:t>
            </a:r>
          </a:p>
          <a:p>
            <a:r>
              <a:rPr lang="en-US" dirty="0"/>
              <a:t>Not to the component where the template was injected to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89148" y="3789040"/>
            <a:ext cx="36004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5157192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close function need to be defined inside the parent component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331765" y="4725144"/>
            <a:ext cx="3240235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64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Directives are JavaScript classes</a:t>
            </a:r>
          </a:p>
          <a:p>
            <a:endParaRPr lang="en-US" dirty="0"/>
          </a:p>
          <a:p>
            <a:r>
              <a:rPr lang="en-US" dirty="0"/>
              <a:t>Angular has 3 types of directives</a:t>
            </a:r>
          </a:p>
          <a:p>
            <a:pPr lvl="1"/>
            <a:r>
              <a:rPr lang="en-US" dirty="0"/>
              <a:t>Component Directives</a:t>
            </a:r>
          </a:p>
          <a:p>
            <a:pPr lvl="1"/>
            <a:r>
              <a:rPr lang="en-US" dirty="0"/>
              <a:t>Structural Directives </a:t>
            </a:r>
          </a:p>
          <a:p>
            <a:pPr lvl="1"/>
            <a:r>
              <a:rPr lang="en-US" dirty="0"/>
              <a:t>Attribute Directives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exportAs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choose to publish itself to the parent component</a:t>
            </a:r>
          </a:p>
          <a:p>
            <a:pPr lvl="1"/>
            <a:r>
              <a:rPr lang="en-US" dirty="0"/>
              <a:t>Usually in order to provide a richer API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25202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768000" y="3429000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b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 button with tooltip&lt;/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4067944" y="5255173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Requesting a reference to the directive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V="1">
            <a:off x="4716141" y="3717033"/>
            <a:ext cx="1152003" cy="15381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9" idx="0"/>
          </p:cNvCxnSpPr>
          <p:nvPr/>
        </p:nvCxnSpPr>
        <p:spPr>
          <a:xfrm flipH="1" flipV="1">
            <a:off x="2051720" y="4110651"/>
            <a:ext cx="2664421" cy="114452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151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 directive is considered structural when it is used with the * syntax</a:t>
            </a:r>
          </a:p>
          <a:p>
            <a:pPr lvl="1"/>
            <a:r>
              <a:rPr lang="en-US" dirty="0"/>
              <a:t>Every directive can be used that way</a:t>
            </a:r>
          </a:p>
          <a:p>
            <a:r>
              <a:rPr lang="en-US" dirty="0"/>
              <a:t>Angular creates an implicit ng-template </a:t>
            </a:r>
          </a:p>
          <a:p>
            <a:r>
              <a:rPr lang="en-US" dirty="0"/>
              <a:t>The directive is expected to use the template and “play” with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4941168"/>
            <a:ext cx="23762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960508" y="4664169"/>
            <a:ext cx="24089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Arrow: Right 7"/>
          <p:cNvSpPr/>
          <p:nvPr/>
        </p:nvSpPr>
        <p:spPr>
          <a:xfrm>
            <a:off x="3866154" y="5147611"/>
            <a:ext cx="792088" cy="5104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66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8988" y="1772816"/>
            <a:ext cx="648072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IfDirective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destroy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468636" y="5517232"/>
            <a:ext cx="288032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"show=!show"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468636" y="1506276"/>
            <a:ext cx="1047580" cy="84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template is injectable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>
            <a:off x="4067944" y="1927578"/>
            <a:ext cx="1400692" cy="11413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683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Structural Directives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multiple structural directives on the same element</a:t>
            </a:r>
          </a:p>
          <a:p>
            <a:r>
              <a:rPr lang="en-US" dirty="0">
                <a:sym typeface="Wingdings" panose="05000000000000000000" pitchFamily="2" charset="2"/>
              </a:rPr>
              <a:t> Cannot use </a:t>
            </a:r>
            <a:r>
              <a:rPr lang="en-US" dirty="0" err="1">
                <a:sym typeface="Wingdings" panose="05000000000000000000" pitchFamily="2" charset="2"/>
              </a:rPr>
              <a:t>ngIf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ngFor</a:t>
            </a:r>
            <a:r>
              <a:rPr lang="en-US" dirty="0">
                <a:sym typeface="Wingdings" panose="05000000000000000000" pitchFamily="2" charset="2"/>
              </a:rPr>
              <a:t> on the same &lt;li&gt; 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like Angular 1</a:t>
            </a:r>
          </a:p>
          <a:p>
            <a:r>
              <a:rPr lang="en-US" dirty="0">
                <a:sym typeface="Wingdings" panose="05000000000000000000" pitchFamily="2" charset="2"/>
              </a:rPr>
              <a:t>Can fix that by using the ng-template explicit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6815" y="4797152"/>
            <a:ext cx="404506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ngForOf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"[1,2,3]"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let-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% 2 == 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4794" y="5036928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What the hell is going on here ?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801188" y="5157192"/>
            <a:ext cx="1042620" cy="423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639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build our own simplified version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80936" y="2492896"/>
            <a:ext cx="74168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myForOf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131840" y="5113861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allow us to use the “of” syntax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2125660" y="3645025"/>
            <a:ext cx="1582244" cy="14688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902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is using the following syntax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myFor</a:t>
            </a:r>
            <a:r>
              <a:rPr lang="en-US" dirty="0"/>
              <a:t> directive is responsible for defining the contextual </a:t>
            </a:r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variable</a:t>
            </a:r>
          </a:p>
          <a:p>
            <a:r>
              <a:rPr lang="en-US" dirty="0"/>
              <a:t>Please note that </a:t>
            </a:r>
            <a:r>
              <a:rPr lang="en-US" dirty="0" err="1"/>
              <a:t>myFor</a:t>
            </a:r>
            <a:r>
              <a:rPr lang="en-US" dirty="0"/>
              <a:t> does not control the name of the variable</a:t>
            </a:r>
          </a:p>
          <a:p>
            <a:pPr lvl="1"/>
            <a:r>
              <a:rPr lang="en-US" dirty="0"/>
              <a:t>As opposed to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variable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14300" y="2132856"/>
            <a:ext cx="31500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let 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=index"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 {{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74500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6188" y="1988840"/>
            <a:ext cx="5166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$implicit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12648" y="4077072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$implicit will be set as the value of item variable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188712" y="3645024"/>
            <a:ext cx="1583088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5292080" y="5072283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index variable defined by </a:t>
            </a:r>
            <a:r>
              <a:rPr lang="en-US" sz="1200" dirty="0" err="1"/>
              <a:t>myFor</a:t>
            </a:r>
            <a:endParaRPr lang="he-IL" sz="1200" dirty="0"/>
          </a:p>
        </p:txBody>
      </p:sp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H="1" flipV="1">
            <a:off x="3059832" y="3501008"/>
            <a:ext cx="2808312" cy="157127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386794" y="3795575"/>
            <a:ext cx="1379253" cy="1263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clear the view before rendering new items. Inefficient implementation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1"/>
          </p:cNvCxnSpPr>
          <p:nvPr/>
        </p:nvCxnSpPr>
        <p:spPr>
          <a:xfrm flipH="1" flipV="1">
            <a:off x="4540190" y="2331519"/>
            <a:ext cx="2846604" cy="20958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347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Directives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err="1">
                <a:solidFill>
                  <a:srgbClr val="FF0000"/>
                </a:solidFill>
              </a:rPr>
              <a:t>myTab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myPage</a:t>
            </a:r>
            <a:r>
              <a:rPr lang="en-US" dirty="0"/>
              <a:t> directives</a:t>
            </a:r>
          </a:p>
          <a:p>
            <a:r>
              <a:rPr lang="en-US" dirty="0"/>
              <a:t>Each page need to notify the tab parent of its existence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92954" y="3212976"/>
            <a:ext cx="33927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myPage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.tab.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addPage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971600" y="4196362"/>
            <a:ext cx="1296144" cy="1248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Out of the box support. Parent directive can be injected without any additional configuration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2267744" y="4196363"/>
            <a:ext cx="936104" cy="62443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157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FD6-8515-47B5-ACCE-14FE1E78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7858-E61F-4E69-9740-8C28522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CF26D-CFF3-4B34-88E6-C483994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B1DE2-1EF4-458C-B0F2-7A7CFDA6F6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interact with its host component</a:t>
            </a:r>
          </a:p>
          <a:p>
            <a:r>
              <a:rPr lang="en-US" dirty="0"/>
              <a:t>The directive may be hosted by different component types</a:t>
            </a:r>
          </a:p>
          <a:p>
            <a:r>
              <a:rPr lang="en-US" dirty="0"/>
              <a:t>Thus the component type cannot be used as provider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Let the component publish itself using a token defined by the directive</a:t>
            </a:r>
          </a:p>
        </p:txBody>
      </p:sp>
    </p:spTree>
    <p:extLst>
      <p:ext uri="{BB962C8B-B14F-4D97-AF65-F5344CB8AC3E}">
        <p14:creationId xmlns:p14="http://schemas.microsoft.com/office/powerpoint/2010/main" val="409987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5913-4B41-41A5-A422-56320006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host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CFB7C-70F8-4419-BB57-81381744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4B1B-45AA-447D-AD4B-92CCF36F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EF13B-8AF0-4874-B2E3-DC71D4061663}"/>
              </a:ext>
            </a:extLst>
          </p:cNvPr>
          <p:cNvSpPr/>
          <p:nvPr/>
        </p:nvSpPr>
        <p:spPr>
          <a:xfrm>
            <a:off x="764768" y="1772816"/>
            <a:ext cx="590465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abstract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Directive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'[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appTooltip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]'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(component: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TooltipDirective.ctor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component);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0CF6-F8B0-487C-A94A-14BAC1645F63}"/>
              </a:ext>
            </a:extLst>
          </p:cNvPr>
          <p:cNvSpPr/>
          <p:nvPr/>
        </p:nvSpPr>
        <p:spPr>
          <a:xfrm>
            <a:off x="1339320" y="4192195"/>
            <a:ext cx="742672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'app-clock'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'./clock.component.html'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'./clock.component.css'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Each attribute can be defined as directive</a:t>
            </a:r>
          </a:p>
          <a:p>
            <a:r>
              <a:rPr lang="en-US" dirty="0"/>
              <a:t>Angular finds all matching attributes and instantiates a directive instance</a:t>
            </a:r>
          </a:p>
          <a:p>
            <a:r>
              <a:rPr lang="en-US" dirty="0"/>
              <a:t>Attribute directive can extends multiple unrelated components</a:t>
            </a:r>
          </a:p>
          <a:p>
            <a:pPr lvl="1"/>
            <a:r>
              <a:rPr lang="en-US" dirty="0"/>
              <a:t>Think about a tooltip directive</a:t>
            </a:r>
          </a:p>
          <a:p>
            <a:r>
              <a:rPr lang="en-US" dirty="0"/>
              <a:t>Usually an attribute directive changes the look and behavior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81210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build components not directives</a:t>
            </a:r>
          </a:p>
          <a:p>
            <a:r>
              <a:rPr lang="en-US" dirty="0"/>
              <a:t>In case where you need close control over the DOM you will use directive</a:t>
            </a:r>
          </a:p>
          <a:p>
            <a:r>
              <a:rPr lang="en-US" dirty="0"/>
              <a:t>A directive can extend multiple unrelated components</a:t>
            </a:r>
          </a:p>
          <a:p>
            <a:r>
              <a:rPr lang="en-US" dirty="0"/>
              <a:t>Directives can talk to each other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3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write our own version of </a:t>
            </a:r>
            <a:r>
              <a:rPr lang="en-US" dirty="0" err="1">
                <a:solidFill>
                  <a:srgbClr val="FF0000"/>
                </a:solidFill>
              </a:rPr>
              <a:t>ngClass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/>
              <a:t> gets a option object where each key is a class name and a value that is a Boolean indicator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927368" y="2492896"/>
            <a:ext cx="752396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&gt;Select&lt;/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826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33400" y="234888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Attribute selector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1541512" y="2348880"/>
            <a:ext cx="1014264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547165" y="4420298"/>
            <a:ext cx="1440659" cy="1096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Input with the name of the attribute. Allows us to write [</a:t>
            </a:r>
            <a:r>
              <a:rPr lang="en-US" sz="1200" dirty="0" err="1"/>
              <a:t>myClass</a:t>
            </a:r>
            <a:r>
              <a:rPr lang="en-US" sz="1200" dirty="0"/>
              <a:t>]=“{…}”</a:t>
            </a:r>
            <a:endParaRPr lang="he-IL" sz="1200" dirty="0"/>
          </a:p>
        </p:txBody>
      </p:sp>
      <p:cxnSp>
        <p:nvCxnSpPr>
          <p:cNvPr id="14" name="Straight Connector 13"/>
          <p:cNvCxnSpPr>
            <a:cxnSpLocks/>
            <a:stCxn id="13" idx="0"/>
          </p:cNvCxnSpPr>
          <p:nvPr/>
        </p:nvCxnSpPr>
        <p:spPr>
          <a:xfrm flipV="1">
            <a:off x="2267495" y="3004504"/>
            <a:ext cx="360289" cy="14157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Keep a reference to the DOM element. Later we will modify its class list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0"/>
          </p:cNvCxnSpPr>
          <p:nvPr/>
        </p:nvCxnSpPr>
        <p:spPr>
          <a:xfrm flipH="1" flipV="1">
            <a:off x="4427984" y="3588535"/>
            <a:ext cx="792338" cy="106460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441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time the options input changes we need to add/remove all CSS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we execute </a:t>
            </a:r>
            <a:r>
              <a:rPr lang="en-US" dirty="0" err="1">
                <a:solidFill>
                  <a:srgbClr val="FF0000"/>
                </a:solidFill>
              </a:rPr>
              <a:t>applyChanges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142192" y="2724715"/>
            <a:ext cx="50943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45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directive has one or more </a:t>
            </a:r>
            <a:r>
              <a:rPr lang="en-US" dirty="0">
                <a:solidFill>
                  <a:srgbClr val="FF0000"/>
                </a:solidFill>
              </a:rPr>
              <a:t>@Input</a:t>
            </a: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ngOnChanges</a:t>
            </a:r>
            <a:r>
              <a:rPr lang="en-US" dirty="0"/>
              <a:t> is invoked at least once </a:t>
            </a:r>
          </a:p>
          <a:p>
            <a:r>
              <a:rPr lang="en-US" dirty="0"/>
              <a:t>No need to use </a:t>
            </a:r>
            <a:r>
              <a:rPr lang="en-US" dirty="0" err="1">
                <a:solidFill>
                  <a:srgbClr val="FF0000"/>
                </a:solidFill>
              </a:rPr>
              <a:t>ngOnInit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that case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wrong with the </a:t>
            </a:r>
            <a:r>
              <a:rPr lang="en-US" dirty="0" err="1"/>
              <a:t>ngOnChanges</a:t>
            </a:r>
            <a:r>
              <a:rPr lang="en-US" dirty="0"/>
              <a:t> approach 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5212" y="3356992"/>
            <a:ext cx="244827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416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options object might change inline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that case </a:t>
            </a:r>
            <a:r>
              <a:rPr lang="en-US" dirty="0" err="1"/>
              <a:t>ngOnChanges</a:t>
            </a:r>
            <a:r>
              <a:rPr lang="en-US" dirty="0"/>
              <a:t> is not executed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70288" y="2348880"/>
            <a:ext cx="52381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&gt;Select&lt;/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757437" y="306896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whole options object is send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6588224" y="2636912"/>
            <a:ext cx="1169213" cy="86409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2518664" y="3693960"/>
            <a:ext cx="434136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select(contact)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2" name="Rectangle 11"/>
          <p:cNvSpPr/>
          <p:nvPr/>
        </p:nvSpPr>
        <p:spPr>
          <a:xfrm>
            <a:off x="612647" y="3588950"/>
            <a:ext cx="897406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options is changes inline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>
            <a:off x="1510053" y="4020998"/>
            <a:ext cx="1189739" cy="560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562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always executed by Angular</a:t>
            </a:r>
          </a:p>
          <a:p>
            <a:r>
              <a:rPr lang="en-US" dirty="0"/>
              <a:t>The directive should compare old state with current</a:t>
            </a:r>
          </a:p>
          <a:p>
            <a:pPr lvl="1"/>
            <a:r>
              <a:rPr lang="en-US" dirty="0"/>
              <a:t>Must hold a copy of the old </a:t>
            </a:r>
          </a:p>
          <a:p>
            <a:r>
              <a:rPr lang="en-US" dirty="0"/>
              <a:t>Angular offers special utility classes named </a:t>
            </a:r>
            <a:r>
              <a:rPr lang="en-US" dirty="0">
                <a:solidFill>
                  <a:srgbClr val="FF0000"/>
                </a:solidFill>
              </a:rPr>
              <a:t>differ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390" y="4057944"/>
            <a:ext cx="33843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Map&lt;K, 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V;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4443337" y="4080562"/>
            <a:ext cx="432271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NgIterable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|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68254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18127</TotalTime>
  <Words>1149</Words>
  <Application>Microsoft Office PowerPoint</Application>
  <PresentationFormat>On-screen Show (4:3)</PresentationFormat>
  <Paragraphs>251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Custom Directives</vt:lpstr>
      <vt:lpstr>Directives</vt:lpstr>
      <vt:lpstr>Attribute directives</vt:lpstr>
      <vt:lpstr>myClass</vt:lpstr>
      <vt:lpstr>myClass</vt:lpstr>
      <vt:lpstr>Apply Changes</vt:lpstr>
      <vt:lpstr>ngOnChanges</vt:lpstr>
      <vt:lpstr>Inline Changes</vt:lpstr>
      <vt:lpstr>ngDoCheck</vt:lpstr>
      <vt:lpstr>ngDoCheck using KeyValueDiffer</vt:lpstr>
      <vt:lpstr>Respond to user events</vt:lpstr>
      <vt:lpstr>@HostListener</vt:lpstr>
      <vt:lpstr>@HostBinding</vt:lpstr>
      <vt:lpstr>Structural directives</vt:lpstr>
      <vt:lpstr>Implementing Tooltip</vt:lpstr>
      <vt:lpstr>ngTemplate</vt:lpstr>
      <vt:lpstr>TemplateRef</vt:lpstr>
      <vt:lpstr>How to use TemplateRef</vt:lpstr>
      <vt:lpstr>ng-template Content</vt:lpstr>
      <vt:lpstr>exportAs</vt:lpstr>
      <vt:lpstr>Structural directives</vt:lpstr>
      <vt:lpstr>Accessing the template</vt:lpstr>
      <vt:lpstr>Multiple Structural Directives </vt:lpstr>
      <vt:lpstr>myFor</vt:lpstr>
      <vt:lpstr>Template input variable</vt:lpstr>
      <vt:lpstr>Template input variable</vt:lpstr>
      <vt:lpstr>Cooperating Directives</vt:lpstr>
      <vt:lpstr>Host Component</vt:lpstr>
      <vt:lpstr>Accessing host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561</cp:revision>
  <dcterms:created xsi:type="dcterms:W3CDTF">2011-02-24T08:59:43Z</dcterms:created>
  <dcterms:modified xsi:type="dcterms:W3CDTF">2017-12-11T00:32:25Z</dcterms:modified>
</cp:coreProperties>
</file>