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27" r:id="rId16"/>
    <p:sldId id="308" r:id="rId17"/>
    <p:sldId id="311" r:id="rId18"/>
    <p:sldId id="30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04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07" autoAdjust="0"/>
  </p:normalViewPr>
  <p:slideViewPr>
    <p:cSldViewPr>
      <p:cViewPr varScale="1">
        <p:scale>
          <a:sx n="64" d="100"/>
          <a:sy n="64" d="100"/>
        </p:scale>
        <p:origin x="13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But the following is not valid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3122893" y="6012453"/>
            <a:ext cx="380245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“[‘contact’, {id: 1}]"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simple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have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“normal” query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not preserved when navigating between routes</a:t>
            </a:r>
          </a:p>
          <a:p>
            <a:r>
              <a:rPr lang="en-US" dirty="0"/>
              <a:t>Even when navigating to the same route</a:t>
            </a:r>
          </a:p>
          <a:p>
            <a:r>
              <a:rPr lang="en-US" dirty="0"/>
              <a:t>Optional and required parameter may have the same name</a:t>
            </a:r>
          </a:p>
          <a:p>
            <a:pPr lvl="1"/>
            <a:r>
              <a:rPr lang="en-US" dirty="0"/>
              <a:t>In that case the optional parameter has higher precedence which reflects inside the </a:t>
            </a:r>
            <a:r>
              <a:rPr lang="en-US" dirty="0" err="1">
                <a:solidFill>
                  <a:srgbClr val="FF0000"/>
                </a:solidFill>
              </a:rPr>
              <a:t>ActivatedRoute.data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See more details later</a:t>
            </a:r>
          </a:p>
        </p:txBody>
      </p:sp>
    </p:spTree>
    <p:extLst>
      <p:ext uri="{BB962C8B-B14F-4D97-AF65-F5344CB8AC3E}">
        <p14:creationId xmlns:p14="http://schemas.microsoft.com/office/powerpoint/2010/main" val="5511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555776" y="3764222"/>
            <a:ext cx="4752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251876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899"/>
              <a:gd name="adj6" fmla="val 15436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42240"/>
              <a:gd name="adj2" fmla="val -129683"/>
              <a:gd name="adj3" fmla="val 46571"/>
              <a:gd name="adj4" fmla="val -6970"/>
              <a:gd name="adj5" fmla="val -57133"/>
              <a:gd name="adj6" fmla="val -1914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/>
              <a:t>ngOnInit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598" y="1843304"/>
            <a:ext cx="75155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navigation inside SPA</a:t>
            </a:r>
          </a:p>
          <a:p>
            <a:r>
              <a:rPr lang="en-US" dirty="0"/>
              <a:t>A routing table describes the association between URLs and components</a:t>
            </a:r>
          </a:p>
          <a:p>
            <a:r>
              <a:rPr lang="en-US" dirty="0"/>
              <a:t>Integrate with browser’s history buttons</a:t>
            </a:r>
          </a:p>
          <a:p>
            <a:r>
              <a:rPr lang="en-US" dirty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 relative path are resolved as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Sharing between users is limited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managed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link may specify additional parameters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165" y="2492896"/>
            <a:ext cx="819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http://localhost:8080/contacts;orderBy=desc/contact/2;expand=true?lang=en#jump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827584" y="4103095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34860"/>
              <a:gd name="adj6" fmla="val 18751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 path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699792" y="4714978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09323"/>
              <a:gd name="adj6" fmla="val 1164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route parameter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4068117" y="2460150"/>
            <a:ext cx="314355" cy="10347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5711954" y="2820178"/>
            <a:ext cx="140088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ine Callout 2 6"/>
          <p:cNvSpPr/>
          <p:nvPr/>
        </p:nvSpPr>
        <p:spPr>
          <a:xfrm>
            <a:off x="4534826" y="4869160"/>
            <a:ext cx="1296144" cy="73024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250534"/>
              <a:gd name="adj6" fmla="val 9101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route parameter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6407696" y="4714978"/>
            <a:ext cx="1152128" cy="550041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45337"/>
              <a:gd name="adj6" fmla="val -10131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Another route path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380312" y="3670017"/>
            <a:ext cx="1296144" cy="730246"/>
          </a:xfrm>
          <a:prstGeom prst="borderCallout2">
            <a:avLst>
              <a:gd name="adj1" fmla="val -112918"/>
              <a:gd name="adj2" fmla="val 69247"/>
              <a:gd name="adj3" fmla="val -18076"/>
              <a:gd name="adj4" fmla="val 62699"/>
              <a:gd name="adj5" fmla="val -112636"/>
              <a:gd name="adj6" fmla="val 2135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query </a:t>
            </a:r>
            <a:r>
              <a:rPr lang="en-US" sz="1400" dirty="0" err="1"/>
              <a:t>params</a:t>
            </a:r>
            <a:r>
              <a:rPr lang="en-US" sz="1400" dirty="0"/>
              <a:t> &amp; fragment</a:t>
            </a:r>
          </a:p>
        </p:txBody>
      </p:sp>
    </p:spTree>
    <p:extLst>
      <p:ext uri="{BB962C8B-B14F-4D97-AF65-F5344CB8AC3E}">
        <p14:creationId xmlns:p14="http://schemas.microsoft.com/office/powerpoint/2010/main" val="296224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–routing when creating new project</a:t>
            </a:r>
          </a:p>
          <a:p>
            <a:r>
              <a:rPr lang="en-US" dirty="0"/>
              <a:t>Use </a:t>
            </a:r>
            <a:r>
              <a:rPr lang="en-US" dirty="0" err="1"/>
              <a:t>ActivatedRoute.snapshot</a:t>
            </a:r>
            <a:r>
              <a:rPr lang="en-US" dirty="0"/>
              <a:t> for non observable manipulation</a:t>
            </a:r>
          </a:p>
          <a:p>
            <a:r>
              <a:rPr lang="en-US" dirty="0" err="1"/>
              <a:t>Keet</a:t>
            </a:r>
            <a:r>
              <a:rPr lang="en-US" dirty="0"/>
              <a:t> important state inside URL so user is able to </a:t>
            </a:r>
            <a:r>
              <a:rPr lang="en-US" dirty="0" err="1"/>
              <a:t>bookmart</a:t>
            </a:r>
            <a:r>
              <a:rPr lang="en-US"/>
              <a:t> URL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@angular/router 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wins !!!</a:t>
            </a:r>
          </a:p>
          <a:p>
            <a:r>
              <a:rPr lang="en-US" dirty="0"/>
              <a:t>Specificity does not matter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19455</TotalTime>
  <Words>1626</Words>
  <Application>Microsoft Office PowerPoint</Application>
  <PresentationFormat>On-screen Show (4:3)</PresentationFormat>
  <Paragraphs>305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Optional Parameters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routerLink Parameters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228</cp:revision>
  <dcterms:created xsi:type="dcterms:W3CDTF">2011-02-24T08:59:43Z</dcterms:created>
  <dcterms:modified xsi:type="dcterms:W3CDTF">2018-05-14T22:55:44Z</dcterms:modified>
</cp:coreProperties>
</file>