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308" r:id="rId3"/>
    <p:sldId id="310" r:id="rId4"/>
    <p:sldId id="311" r:id="rId5"/>
    <p:sldId id="312" r:id="rId6"/>
    <p:sldId id="317" r:id="rId7"/>
    <p:sldId id="318" r:id="rId8"/>
    <p:sldId id="319" r:id="rId9"/>
    <p:sldId id="321" r:id="rId10"/>
    <p:sldId id="313" r:id="rId11"/>
    <p:sldId id="314" r:id="rId12"/>
    <p:sldId id="315" r:id="rId13"/>
    <p:sldId id="316" r:id="rId14"/>
    <p:sldId id="320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4" r:id="rId27"/>
    <p:sldId id="335" r:id="rId28"/>
    <p:sldId id="336" r:id="rId29"/>
    <p:sldId id="349" r:id="rId30"/>
    <p:sldId id="350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5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ECMAScript 6/7/8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6DC2087-5387-4C09-AFFC-EFD1FB04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36" y="2581582"/>
            <a:ext cx="829128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286000" y="269393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to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7813</TotalTime>
  <Words>1032</Words>
  <Application>Microsoft Office PowerPoint</Application>
  <PresentationFormat>On-screen Show (4:3)</PresentationFormat>
  <Paragraphs>273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6/7/8 ori calvo trainologic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613</cp:revision>
  <dcterms:created xsi:type="dcterms:W3CDTF">2011-02-24T19:30:07Z</dcterms:created>
  <dcterms:modified xsi:type="dcterms:W3CDTF">2018-06-03T23:19:13Z</dcterms:modified>
</cp:coreProperties>
</file>