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Front end development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2018</a:t>
            </a:r>
          </a:p>
          <a:p>
            <a:pPr algn="l"/>
            <a:r>
              <a:rPr lang="en-US" sz="1800" dirty="0"/>
              <a:t>ori@trainologic.com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building blocks of web development</a:t>
            </a:r>
          </a:p>
          <a:p>
            <a:r>
              <a:rPr lang="en-US" dirty="0"/>
              <a:t>Understand the concepts for building modern web application</a:t>
            </a:r>
          </a:p>
          <a:p>
            <a:r>
              <a:rPr lang="en-US" dirty="0"/>
              <a:t>Develop Single Page Applications (not web sites)</a:t>
            </a:r>
          </a:p>
          <a:p>
            <a:r>
              <a:rPr lang="en-US" dirty="0"/>
              <a:t>Get familiar with popular client side frameworks/libraries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Be familiar with JavaScript</a:t>
            </a:r>
          </a:p>
          <a:p>
            <a:r>
              <a:rPr lang="en-US" dirty="0"/>
              <a:t>No server side web development experience is required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Pitfalls</a:t>
            </a:r>
          </a:p>
          <a:p>
            <a:r>
              <a:rPr lang="en-US" dirty="0"/>
              <a:t>Object Oriented JavaScript</a:t>
            </a:r>
          </a:p>
          <a:p>
            <a:r>
              <a:rPr lang="en-US" dirty="0"/>
              <a:t>ECMAScript 6</a:t>
            </a:r>
          </a:p>
          <a:p>
            <a:r>
              <a:rPr lang="en-US" dirty="0"/>
              <a:t>jQuery &amp; DOM</a:t>
            </a:r>
          </a:p>
          <a:p>
            <a:r>
              <a:rPr lang="en-US" dirty="0"/>
              <a:t>CSS</a:t>
            </a:r>
          </a:p>
          <a:p>
            <a:r>
              <a:rPr lang="en-US" dirty="0"/>
              <a:t>AJAX &amp; Promises</a:t>
            </a:r>
          </a:p>
          <a:p>
            <a:r>
              <a:rPr lang="en-US" dirty="0"/>
              <a:t>HTML5</a:t>
            </a:r>
          </a:p>
          <a:p>
            <a:r>
              <a:rPr lang="en-US" dirty="0"/>
              <a:t>Angular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Delivery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Labs</a:t>
            </a:r>
          </a:p>
          <a:p>
            <a:r>
              <a:rPr lang="en-US" dirty="0"/>
              <a:t>Breaks</a:t>
            </a:r>
          </a:p>
          <a:p>
            <a:r>
              <a:rPr lang="en-US" dirty="0"/>
              <a:t>General information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708</TotalTime>
  <Words>128</Words>
  <Application>Microsoft Office PowerPoint</Application>
  <PresentationFormat>On-screen Show (4:3)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Front end development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84</cp:revision>
  <dcterms:created xsi:type="dcterms:W3CDTF">2011-02-24T08:59:43Z</dcterms:created>
  <dcterms:modified xsi:type="dcterms:W3CDTF">2018-07-05T09:17:22Z</dcterms:modified>
</cp:coreProperties>
</file>