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58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efankrause.net/js-frameworks-benchmark8/tab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The framework battle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Angular/React/Vue</a:t>
            </a:r>
          </a:p>
          <a:p>
            <a:r>
              <a:rPr lang="en-US" dirty="0"/>
              <a:t>Identify strength and weaknesses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DC5F-7298-441D-9D2D-A92C382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Check List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781D1-3C8E-47AE-8F55-5BD227BE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1647-D504-4FF7-AECC-80AEB376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92D78-23B3-4794-8AD7-6B4775C7AC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Conditional &amp; Loops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How does it work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State Management</a:t>
            </a:r>
          </a:p>
          <a:p>
            <a:r>
              <a:rPr lang="en-US" dirty="0"/>
              <a:t>Functional component</a:t>
            </a:r>
          </a:p>
          <a:p>
            <a:r>
              <a:rPr lang="en-US" dirty="0"/>
              <a:t>CLI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0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No server side web development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Vue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7907-4B3A-4311-B22A-872433F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A1795-3902-4CE3-9F5F-0581D7A4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FCE10-6642-4B82-9D23-3F420FF9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D4A92-95DB-48D8-BFA0-B1039CFE75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Who’s the best ?</a:t>
            </a:r>
          </a:p>
          <a:p>
            <a:r>
              <a:rPr lang="en-US" dirty="0">
                <a:hlinkClick r:id="rId2"/>
              </a:rPr>
              <a:t>https://stefankrause.net/js-frameworks-benchmark8/table.html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90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744</TotalTime>
  <Words>134</Words>
  <Application>Microsoft Office PowerPoint</Application>
  <PresentationFormat>On-screen Show (4:3)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The framework battle</vt:lpstr>
      <vt:lpstr>Objectives</vt:lpstr>
      <vt:lpstr>The Check List</vt:lpstr>
      <vt:lpstr>Prerequisites</vt:lpstr>
      <vt:lpstr>Content</vt:lpstr>
      <vt:lpstr>Few words about myself …</vt:lpstr>
      <vt:lpstr>Questions ?</vt:lpstr>
      <vt:lpstr>The big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89</cp:revision>
  <dcterms:created xsi:type="dcterms:W3CDTF">2011-02-24T08:59:43Z</dcterms:created>
  <dcterms:modified xsi:type="dcterms:W3CDTF">2018-10-21T00:29:24Z</dcterms:modified>
</cp:coreProperties>
</file>