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56" r:id="rId2"/>
    <p:sldId id="308" r:id="rId3"/>
    <p:sldId id="373" r:id="rId4"/>
    <p:sldId id="374" r:id="rId5"/>
    <p:sldId id="376" r:id="rId6"/>
    <p:sldId id="377" r:id="rId7"/>
    <p:sldId id="378" r:id="rId8"/>
    <p:sldId id="386" r:id="rId9"/>
    <p:sldId id="379" r:id="rId10"/>
    <p:sldId id="382" r:id="rId11"/>
    <p:sldId id="380" r:id="rId12"/>
    <p:sldId id="381" r:id="rId13"/>
    <p:sldId id="383" r:id="rId14"/>
    <p:sldId id="384" r:id="rId15"/>
    <p:sldId id="385" r:id="rId16"/>
    <p:sldId id="35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 Calvo" initials="OC" lastIdx="1" clrIdx="0">
    <p:extLst>
      <p:ext uri="{19B8F6BF-5375-455C-9EA6-DF929625EA0E}">
        <p15:presenceInfo xmlns:p15="http://schemas.microsoft.com/office/powerpoint/2012/main" userId="e418c5daa368f5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9645E-9538-4616-BEC5-B57E55690F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63688" y="1844824"/>
            <a:ext cx="6477000" cy="1828800"/>
          </a:xfrm>
        </p:spPr>
        <p:txBody>
          <a:bodyPr>
            <a:normAutofit/>
          </a:bodyPr>
          <a:lstStyle/>
          <a:p>
            <a:r>
              <a:rPr lang="en-US" sz="5400" dirty="0"/>
              <a:t>Vue.js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C34D-52C4-47A1-A50C-057F9EC0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2F78E-A5F0-4FDF-8085-EFD2B4F3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06284-99AF-4328-9716-9BE8B7DB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8DA6DA-FA40-4C9A-A667-67E80BEBB8D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v-model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D4D418-EE6F-4B7A-83C9-BCE5703AFA34}"/>
              </a:ext>
            </a:extLst>
          </p:cNvPr>
          <p:cNvSpPr/>
          <p:nvPr/>
        </p:nvSpPr>
        <p:spPr>
          <a:xfrm>
            <a:off x="2178196" y="2210981"/>
            <a:ext cx="5022304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Vue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'#app'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`&lt;div&gt;</a:t>
            </a:r>
            <a:b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&lt;h1&gt;Hello Vue&lt;/h1&gt;</a:t>
            </a:r>
            <a:b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b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&lt;input v-model="name"&gt;</a:t>
            </a:r>
            <a:b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&lt;button 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v-on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:click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sayHello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"&gt;Say Hello&lt;/button&gt;</a:t>
            </a:r>
            <a:b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&lt;/div&gt;`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b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methods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sayHello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alert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"Hello "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59264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E4C1-5CB7-429E-86E1-730D204F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21DD3-69C7-43AE-B93A-5A2A4292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5E202-C21C-4D82-8FE6-2972EFD7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B69AF7-869C-46A4-A2BC-4F3589CB54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Vuex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8FD6F-BC9D-4B29-930C-FB1F2EED28E6}"/>
              </a:ext>
            </a:extLst>
          </p:cNvPr>
          <p:cNvSpPr/>
          <p:nvPr/>
        </p:nvSpPr>
        <p:spPr>
          <a:xfrm>
            <a:off x="2403348" y="1776152"/>
            <a:ext cx="457200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Vuex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oric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isAdmin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mutations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(state, contact)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indexOf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!= -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splice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actions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({commit}, contact)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commit(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"remove"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contact);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81524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9174-A32F-4A95-9EFB-6A64C941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A292F-7CF7-4423-8116-91C34E73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EAD83-9561-4C8A-B8BC-5BA43F55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756B83-54D7-46C6-AEF8-AF9F066A23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mapState</a:t>
            </a:r>
            <a:r>
              <a:rPr lang="en-US" dirty="0"/>
              <a:t> &amp; </a:t>
            </a:r>
            <a:r>
              <a:rPr lang="en-US" dirty="0" err="1"/>
              <a:t>mapActions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47A08-4AE4-4A31-A7C5-D8DE6EB11F0E}"/>
              </a:ext>
            </a:extLst>
          </p:cNvPr>
          <p:cNvSpPr/>
          <p:nvPr/>
        </p:nvSpPr>
        <p:spPr>
          <a:xfrm>
            <a:off x="1116726" y="2636912"/>
            <a:ext cx="714524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Vue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'contact-list'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`&lt;ul&gt;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&lt;li v-for="contact in contacts"&gt;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&lt;contact-details :contact="contact" @on-delete="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onContactDelete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"&gt;&lt;/contact-details&gt;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&lt;/li&gt;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&lt;/ul&gt;`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Vuex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"contacts"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methods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Vuex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mapActions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onContactDelete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"remove"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162704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F02C-1C1A-4BA2-BE29-ABF0706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A0282-A3F1-4B0A-8EB0-FFD7D747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C95FF-E715-4F86-A08A-0B9BAE39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96CA0D-8CCA-4D72-AF67-596727345BB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Not exactly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170721-46D6-4B89-B074-1B3E8A190A57}"/>
              </a:ext>
            </a:extLst>
          </p:cNvPr>
          <p:cNvSpPr/>
          <p:nvPr/>
        </p:nvSpPr>
        <p:spPr>
          <a:xfrm>
            <a:off x="1655840" y="2387058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Vue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'my-heading'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'h'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.level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 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tag name</a:t>
            </a:r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slots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.default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array of children</a:t>
            </a:r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"level"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70DD1E-3641-44A9-AD2F-992AD02327EB}"/>
              </a:ext>
            </a:extLst>
          </p:cNvPr>
          <p:cNvSpPr/>
          <p:nvPr/>
        </p:nvSpPr>
        <p:spPr>
          <a:xfrm>
            <a:off x="3634408" y="4653136"/>
            <a:ext cx="47525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Vue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'#app'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`&lt;div&gt;</a:t>
            </a:r>
            <a:b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&lt;my-heading :level="1"&gt;Hello Vue&lt;/my-heading&gt;  </a:t>
            </a:r>
            <a:b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&lt;/div&gt;`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459501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CA54-4BAC-4F66-92FF-3C40F622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6DD73-95F9-465B-A76E-BE768089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0BA21-8214-432B-9A26-8D869DC8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4A0437-115C-4090-BEBE-C645EF887EE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yarn add @</a:t>
            </a:r>
            <a:r>
              <a:rPr lang="en-US" dirty="0" err="1"/>
              <a:t>vue</a:t>
            </a:r>
            <a:r>
              <a:rPr lang="en-US" dirty="0"/>
              <a:t>/cli</a:t>
            </a:r>
          </a:p>
          <a:p>
            <a:r>
              <a:rPr lang="en-US" dirty="0" err="1"/>
              <a:t>vue</a:t>
            </a:r>
            <a:r>
              <a:rPr lang="en-US" dirty="0"/>
              <a:t> create my-app</a:t>
            </a:r>
          </a:p>
          <a:p>
            <a:pPr lvl="1"/>
            <a:r>
              <a:rPr lang="en-US" dirty="0"/>
              <a:t>Answer some questions</a:t>
            </a:r>
          </a:p>
          <a:p>
            <a:r>
              <a:rPr lang="en-US" dirty="0"/>
              <a:t>yarn run serve</a:t>
            </a:r>
          </a:p>
          <a:p>
            <a:r>
              <a:rPr lang="en-US" dirty="0"/>
              <a:t>yarn build</a:t>
            </a:r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61061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C698-34A0-4325-A2F4-D1CAB738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– What you get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D5F0A-B6D2-49A4-9F8C-C662BCD0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75CB6-EA81-4249-94AD-8DE634B5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72218F-EDFF-495A-A350-F34AFBF9CC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Single file component</a:t>
            </a:r>
          </a:p>
          <a:p>
            <a:r>
              <a:rPr lang="en-US" dirty="0"/>
              <a:t>Webpack</a:t>
            </a:r>
          </a:p>
          <a:p>
            <a:r>
              <a:rPr lang="en-US" dirty="0"/>
              <a:t>Babel/Typescript</a:t>
            </a:r>
          </a:p>
          <a:p>
            <a:r>
              <a:rPr lang="en-US" dirty="0"/>
              <a:t>Linter</a:t>
            </a:r>
          </a:p>
          <a:p>
            <a:r>
              <a:rPr lang="en-US" dirty="0"/>
              <a:t>SCSS</a:t>
            </a:r>
          </a:p>
          <a:p>
            <a:r>
              <a:rPr lang="en-US" dirty="0"/>
              <a:t>HMR</a:t>
            </a:r>
          </a:p>
          <a:p>
            <a:r>
              <a:rPr lang="en-US" dirty="0"/>
              <a:t>PWA</a:t>
            </a:r>
          </a:p>
          <a:p>
            <a:r>
              <a:rPr lang="en-US" dirty="0"/>
              <a:t>Router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22317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57C4-38D7-4ADC-84BC-9E157BAF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3650D-D9F3-4EA8-95FD-5C031035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064F-8668-4343-87DD-6F6D7D5A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22193A-7CEA-4492-8C35-C1EBA1FCC5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Vue is somewhere between React and Angular</a:t>
            </a:r>
          </a:p>
          <a:p>
            <a:r>
              <a:rPr lang="en-US" dirty="0"/>
              <a:t>Easy to start working </a:t>
            </a:r>
          </a:p>
          <a:p>
            <a:r>
              <a:rPr lang="en-US" dirty="0"/>
              <a:t>Nice CLI tools</a:t>
            </a:r>
          </a:p>
          <a:p>
            <a:r>
              <a:rPr lang="en-US" dirty="0"/>
              <a:t>Impressive state management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167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our first react app</a:t>
            </a:r>
          </a:p>
          <a:p>
            <a:r>
              <a:rPr lang="en-US" dirty="0"/>
              <a:t>With/without CLI tools</a:t>
            </a:r>
          </a:p>
          <a:p>
            <a:r>
              <a:rPr lang="en-US" dirty="0"/>
              <a:t>Understand the basic flow of the application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541E-0E5A-446C-87EA-23FB7CFA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Vue.js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03EC3-90B8-482D-8D7B-60147FBD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E6A5D-8EB3-40A4-A252-79DCFC80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AB8FFE-B2F7-436D-A792-52D44A0C06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“what if I could just extract the part that I really liked about Angular and build something really lightweight”</a:t>
            </a:r>
          </a:p>
          <a:p>
            <a:endParaRPr lang="en-US" dirty="0"/>
          </a:p>
          <a:p>
            <a:r>
              <a:rPr lang="en-US" dirty="0"/>
              <a:t>Evan You – The creator of Vue.js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299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CCAD-F2F0-47E5-915E-574A3636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Incrementally Adoptable 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6E5A7-CB39-4A4F-98FE-6B74ACF5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45D4C-6049-445A-B5A2-84B9ECE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854F4-EF3E-44C6-AE1C-A450093C2F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Core library </a:t>
            </a:r>
          </a:p>
          <a:p>
            <a:pPr lvl="1"/>
            <a:r>
              <a:rPr lang="en-US" dirty="0"/>
              <a:t>Declarative rendering</a:t>
            </a:r>
          </a:p>
          <a:p>
            <a:pPr lvl="1"/>
            <a:r>
              <a:rPr lang="en-US" dirty="0"/>
              <a:t>Component composition</a:t>
            </a:r>
          </a:p>
          <a:p>
            <a:r>
              <a:rPr lang="en-US" dirty="0"/>
              <a:t>Advanced features via packages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State management</a:t>
            </a:r>
          </a:p>
          <a:p>
            <a:pPr lvl="1"/>
            <a:r>
              <a:rPr lang="en-US" dirty="0"/>
              <a:t>Build tooling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427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6DE6-830F-45DE-A0D1-04DE8034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55579-F5C9-4131-AB7A-DB8171DD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7ABEC-2EA1-49D5-B486-BFFD66D0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58F02A-177E-47ED-BDA1-7B142AAD48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yarn add </a:t>
            </a:r>
            <a:r>
              <a:rPr lang="en-US" dirty="0" err="1"/>
              <a:t>vue</a:t>
            </a:r>
            <a:endParaRPr lang="en-US" dirty="0"/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2D840A-DECF-4ABA-8F02-0E82F55E241C}"/>
              </a:ext>
            </a:extLst>
          </p:cNvPr>
          <p:cNvSpPr/>
          <p:nvPr/>
        </p:nvSpPr>
        <p:spPr>
          <a:xfrm>
            <a:off x="1674140" y="2294466"/>
            <a:ext cx="6030416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div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id=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"app"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{{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message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vue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/vue.js"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"main.js"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BF2103-40EA-46AC-9727-4EB77DBCE1C1}"/>
              </a:ext>
            </a:extLst>
          </p:cNvPr>
          <p:cNvSpPr/>
          <p:nvPr/>
        </p:nvSpPr>
        <p:spPr>
          <a:xfrm>
            <a:off x="3737807" y="4379898"/>
            <a:ext cx="190308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'#app'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message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'Hello Vue!'</a:t>
            </a:r>
            <a:b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58806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44B4-7417-49E4-BCA8-CAB1D7B2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&amp; Loops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A70C7-B000-4871-B239-5BDC37DE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1450B-BBC6-4C12-92ED-5F6C081F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A62C49-07C6-4541-863C-8025C7E21A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v-if &amp; v-for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749A4-C2C4-499F-A1A3-8D3A25ABB8CF}"/>
              </a:ext>
            </a:extLst>
          </p:cNvPr>
          <p:cNvSpPr/>
          <p:nvPr/>
        </p:nvSpPr>
        <p:spPr>
          <a:xfrm>
            <a:off x="2056284" y="2413337"/>
            <a:ext cx="503143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v--if=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user.isAdmin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href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"#admin"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&gt;Admin&lt;/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v-for=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7620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4FC6-8AE9-4DEC-94CF-1D343A7D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F3630-ACF2-4C4C-B40E-B3181A10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41FB2-1E31-450F-848C-2D98DC70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B40C3A-FA1F-4869-BAD7-BCE6F46FCF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v-on:click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behind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EF1EA0-A00C-4018-86C1-5A9950F845F4}"/>
              </a:ext>
            </a:extLst>
          </p:cNvPr>
          <p:cNvSpPr/>
          <p:nvPr/>
        </p:nvSpPr>
        <p:spPr>
          <a:xfrm>
            <a:off x="2060848" y="2348880"/>
            <a:ext cx="5022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v-on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:click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sayHello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&gt;Say Hello&lt;/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E677CB-1AA5-43E0-B751-906CD174F160}"/>
              </a:ext>
            </a:extLst>
          </p:cNvPr>
          <p:cNvSpPr/>
          <p:nvPr/>
        </p:nvSpPr>
        <p:spPr>
          <a:xfrm>
            <a:off x="2673124" y="3819742"/>
            <a:ext cx="4032448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'#app'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{...},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methods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sayHello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alert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"Hello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291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7DE5-C819-4868-907F-8572AF13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6C25F-E108-4D36-AAAD-F1AB7487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7976A-D785-464C-8379-B032D043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A5A7C0-CC98-4049-82D0-22B92AFFE5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Vue replaces the data object with an observable object</a:t>
            </a:r>
          </a:p>
          <a:p>
            <a:r>
              <a:rPr lang="en-US" dirty="0"/>
              <a:t>Each field is replaced with setter/getter</a:t>
            </a:r>
          </a:p>
          <a:p>
            <a:r>
              <a:rPr lang="en-US" dirty="0"/>
              <a:t>Arrays are replaced with observable implementation</a:t>
            </a:r>
          </a:p>
          <a:p>
            <a:r>
              <a:rPr lang="en-US" dirty="0"/>
              <a:t>Thus, Vue knows about every change </a:t>
            </a:r>
            <a:r>
              <a:rPr lang="en-US" dirty="0">
                <a:sym typeface="Wingdings" panose="05000000000000000000" pitchFamily="2" charset="2"/>
              </a:rPr>
              <a:t> Updates relevant component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032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ABB7-AC16-4F86-B4AE-E8E09EDF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65934-2408-406A-997A-7820E1D1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C1B4F-FB62-460E-8137-7F34BF55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B9DFA-A815-4EAB-886A-55F00E594A72}"/>
              </a:ext>
            </a:extLst>
          </p:cNvPr>
          <p:cNvSpPr/>
          <p:nvPr/>
        </p:nvSpPr>
        <p:spPr>
          <a:xfrm>
            <a:off x="2076085" y="2204864"/>
            <a:ext cx="5226525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Vue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'contact-details'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'contact'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&lt;div&gt;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&lt;span&gt;{{contact.name}}&lt;/span&gt;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&lt;button @click="remove"&gt;Delete&lt;/button&gt;        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&lt;/div&gt;`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methods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$emit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"on-delete"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EDF2F-57F8-4440-91BF-2C8D01847729}"/>
              </a:ext>
            </a:extLst>
          </p:cNvPr>
          <p:cNvSpPr/>
          <p:nvPr/>
        </p:nvSpPr>
        <p:spPr>
          <a:xfrm>
            <a:off x="3491880" y="5575017"/>
            <a:ext cx="511256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contact-details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:contact=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</a:p>
          <a:p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@on-delete=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onContactDelete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contact-details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80917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9053</TotalTime>
  <Words>373</Words>
  <Application>Microsoft Office PowerPoint</Application>
  <PresentationFormat>On-screen Show (4:3)</PresentationFormat>
  <Paragraphs>104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Vue.js</vt:lpstr>
      <vt:lpstr>Agenda</vt:lpstr>
      <vt:lpstr>Vue.js</vt:lpstr>
      <vt:lpstr>Incrementally Adoptable </vt:lpstr>
      <vt:lpstr>Getting Started</vt:lpstr>
      <vt:lpstr>Conditional &amp; Loops</vt:lpstr>
      <vt:lpstr>Events</vt:lpstr>
      <vt:lpstr>How does it work</vt:lpstr>
      <vt:lpstr>Components</vt:lpstr>
      <vt:lpstr>Forms</vt:lpstr>
      <vt:lpstr>State Management</vt:lpstr>
      <vt:lpstr>State Management</vt:lpstr>
      <vt:lpstr>Functional Component</vt:lpstr>
      <vt:lpstr>CLI</vt:lpstr>
      <vt:lpstr>CLI – What you get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671</cp:revision>
  <dcterms:created xsi:type="dcterms:W3CDTF">2011-02-24T19:30:07Z</dcterms:created>
  <dcterms:modified xsi:type="dcterms:W3CDTF">2018-10-21T00:19:01Z</dcterms:modified>
</cp:coreProperties>
</file>