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5" r:id="rId9"/>
    <p:sldId id="313" r:id="rId10"/>
    <p:sldId id="314" r:id="rId11"/>
    <p:sldId id="316" r:id="rId12"/>
    <p:sldId id="318" r:id="rId13"/>
    <p:sldId id="319" r:id="rId14"/>
    <p:sldId id="320" r:id="rId15"/>
    <p:sldId id="321" r:id="rId16"/>
    <p:sldId id="325" r:id="rId17"/>
    <p:sldId id="326" r:id="rId18"/>
    <p:sldId id="323" r:id="rId19"/>
    <p:sldId id="324" r:id="rId20"/>
    <p:sldId id="327" r:id="rId21"/>
    <p:sldId id="328" r:id="rId22"/>
    <p:sldId id="330" r:id="rId23"/>
    <p:sldId id="32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pm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npm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EC57-35AE-40FB-B373-750BEBC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83018-550C-4B9C-99FF-3560DEB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4E07-90A3-49C6-87B4-54000893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DF50E-B0E7-4C7B-93B6-3C1122DC4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package.json</a:t>
            </a:r>
            <a:r>
              <a:rPr lang="en-US" dirty="0"/>
              <a:t> file inside the current directory</a:t>
            </a:r>
          </a:p>
          <a:p>
            <a:r>
              <a:rPr lang="en-US" dirty="0"/>
              <a:t>Can append –y to skip all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88EF3-7609-4182-8CA7-A9E5A8572DFF}"/>
              </a:ext>
            </a:extLst>
          </p:cNvPr>
          <p:cNvSpPr/>
          <p:nvPr/>
        </p:nvSpPr>
        <p:spPr>
          <a:xfrm>
            <a:off x="1628800" y="2813322"/>
            <a:ext cx="58864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myapp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"1.0.0"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"description"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"index.js"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"test"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"echo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\"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Error: no test specified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\"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&amp;&amp; exit 1"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"keywords"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[],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"author"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"license"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"ISC"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"dependencies"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"angular"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"^1.6.9"</a:t>
            </a:r>
            <a:b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539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3ABD-C82F-4F05-94A3-2265AEA8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A674E-7C24-4427-BB7C-4BBD3CC1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7777-8F4F-4584-966F-60D298F3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EC889-D267-4B64-B193-786054F569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package.json</a:t>
            </a:r>
            <a:r>
              <a:rPr lang="en-US" dirty="0"/>
              <a:t> exists, </a:t>
            </a:r>
            <a:r>
              <a:rPr lang="en-US" dirty="0" err="1"/>
              <a:t>npm</a:t>
            </a:r>
            <a:r>
              <a:rPr lang="en-US" dirty="0"/>
              <a:t> automatically updates it with the installed package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npm</a:t>
            </a:r>
            <a:r>
              <a:rPr lang="en-US" dirty="0"/>
              <a:t> did not do that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B3371-1247-4049-A955-08FDD1B02D88}"/>
              </a:ext>
            </a:extLst>
          </p:cNvPr>
          <p:cNvSpPr/>
          <p:nvPr/>
        </p:nvSpPr>
        <p:spPr>
          <a:xfrm>
            <a:off x="2403348" y="384810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"dependencies"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"express"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"^4.16.3"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8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2581-3D22-4AF2-A358-98AF09D6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EB59E-DF57-4E21-95EC-B19BC98F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033D-CED5-4C7D-944D-88578091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9E6DC-E577-43CB-A4EA-FA3F7725B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 versioning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 - incompatible API changes</a:t>
            </a:r>
          </a:p>
          <a:p>
            <a:r>
              <a:rPr lang="en-US" dirty="0"/>
              <a:t>Minor - New functionality in a backwards-compatible manner</a:t>
            </a:r>
          </a:p>
          <a:p>
            <a:r>
              <a:rPr lang="en-US" dirty="0"/>
              <a:t>Patch - backwards-compatible bug fixes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DA0F1D-B239-4FA9-AD23-E477E8B0A6F6}"/>
              </a:ext>
            </a:extLst>
          </p:cNvPr>
          <p:cNvSpPr/>
          <p:nvPr/>
        </p:nvSpPr>
        <p:spPr>
          <a:xfrm>
            <a:off x="2508223" y="3441193"/>
            <a:ext cx="981955" cy="444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4803A0-E876-418A-9F1E-EB638107EBB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99201" y="2724942"/>
            <a:ext cx="1009718" cy="7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48B40C-CEEE-49AE-B21C-5AD18A4C45BA}"/>
              </a:ext>
            </a:extLst>
          </p:cNvPr>
          <p:cNvSpPr/>
          <p:nvPr/>
        </p:nvSpPr>
        <p:spPr>
          <a:xfrm>
            <a:off x="4081022" y="3441193"/>
            <a:ext cx="981955" cy="444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A865D-319B-4B2C-9FC5-AE2652864EF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2724942"/>
            <a:ext cx="72008" cy="7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05B0B4-E9E0-481F-8532-C769CF1AAFE8}"/>
              </a:ext>
            </a:extLst>
          </p:cNvPr>
          <p:cNvSpPr/>
          <p:nvPr/>
        </p:nvSpPr>
        <p:spPr>
          <a:xfrm>
            <a:off x="5628748" y="3441193"/>
            <a:ext cx="981955" cy="444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61B827-B507-4134-8637-95B2248CFB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170582" y="2724942"/>
            <a:ext cx="949144" cy="716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13659A-C88C-41B4-911E-49FF0AFAF9F3}"/>
              </a:ext>
            </a:extLst>
          </p:cNvPr>
          <p:cNvSpPr txBox="1"/>
          <p:nvPr/>
        </p:nvSpPr>
        <p:spPr>
          <a:xfrm>
            <a:off x="3887923" y="2131084"/>
            <a:ext cx="1440161" cy="792088"/>
          </a:xfrm>
          <a:prstGeom prst="rect">
            <a:avLst/>
          </a:prstGeom>
          <a:noFill/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cs typeface="Consolas" panose="020B0609020204030204" pitchFamily="49" charset="0"/>
              </a:rPr>
              <a:t>4.16.3</a:t>
            </a:r>
          </a:p>
        </p:txBody>
      </p:sp>
    </p:spTree>
    <p:extLst>
      <p:ext uri="{BB962C8B-B14F-4D97-AF65-F5344CB8AC3E}">
        <p14:creationId xmlns:p14="http://schemas.microsoft.com/office/powerpoint/2010/main" val="363043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34E4-9855-4564-9C15-F73C0E51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Constraints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81C03-01C6-4CB4-B7FC-D325D98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DBDD-C038-4DB0-ADE9-BFDF0AB5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9B645-1267-464E-8ECD-B113A7584D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~version - Allows for greater patch number</a:t>
            </a:r>
          </a:p>
          <a:p>
            <a:r>
              <a:rPr lang="en-US" dirty="0"/>
              <a:t>^version – Greater minor number</a:t>
            </a:r>
          </a:p>
          <a:p>
            <a:r>
              <a:rPr lang="en-US" dirty="0"/>
              <a:t>version – Exact match</a:t>
            </a:r>
          </a:p>
          <a:p>
            <a:r>
              <a:rPr lang="en-US" dirty="0"/>
              <a:t>&gt;version – Greater than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3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EA4B-F243-4934-A460-1CA66510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down versions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9435B-4409-4493-B785-DEA36A06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BAED8-0E8D-490A-8037-5584B2E8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D6E6BE-A63D-40E6-92BD-0E7C5C2DC3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all team members should use the same version for all packages</a:t>
            </a:r>
          </a:p>
          <a:p>
            <a:r>
              <a:rPr lang="en-US" dirty="0"/>
              <a:t>Can use exact match inside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However, it does not effect sub dependencies</a:t>
            </a:r>
          </a:p>
          <a:p>
            <a:r>
              <a:rPr lang="en-US" dirty="0"/>
              <a:t>Starting NPM 5 a package-</a:t>
            </a:r>
            <a:r>
              <a:rPr lang="en-US" dirty="0" err="1"/>
              <a:t>lock.json</a:t>
            </a:r>
            <a:r>
              <a:rPr lang="en-US" dirty="0"/>
              <a:t> file is automatically created</a:t>
            </a:r>
          </a:p>
          <a:p>
            <a:pPr lvl="1"/>
            <a:r>
              <a:rPr lang="en-US" dirty="0"/>
              <a:t>Lists versions for all sub dependencies</a:t>
            </a:r>
          </a:p>
          <a:p>
            <a:pPr lvl="1"/>
            <a:r>
              <a:rPr lang="en-US" dirty="0"/>
              <a:t>You should commit it to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44715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1F0A-E3D2-40E0-8DD5-4D49C535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Dependency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91A3-8A67-4418-A1E1-D28885B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4C0D-C5C2-4DF3-8DE0-DF2B6377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6ED4C-69F2-4A34-A1E2-7B20AE819D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NPM will re-use common sub dependency as much as it can </a:t>
            </a:r>
          </a:p>
          <a:p>
            <a:pPr lvl="1"/>
            <a:r>
              <a:rPr lang="en-US" dirty="0"/>
              <a:t>Without breaking SEMVER</a:t>
            </a:r>
          </a:p>
          <a:p>
            <a:r>
              <a:rPr lang="en-US" dirty="0"/>
              <a:t>Still there are cases where the same package resides 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Each time with different version</a:t>
            </a:r>
          </a:p>
          <a:p>
            <a:r>
              <a:rPr lang="en-US" dirty="0"/>
              <a:t>You might end with multiple instance of the same package at runtime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6B0B-EE34-4036-A951-11008DD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peerDependency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BA1AA-5434-4626-AC27-4F261CAB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A8FD-9B78-4051-9E96-4B973B7B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2FC76-9334-4EA8-9076-A58D6692D5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does not install peer dependencies</a:t>
            </a:r>
          </a:p>
          <a:p>
            <a:r>
              <a:rPr lang="en-US" dirty="0"/>
              <a:t>However it generates a warning</a:t>
            </a:r>
          </a:p>
          <a:p>
            <a:r>
              <a:rPr lang="en-US" dirty="0"/>
              <a:t>The application owner is expected to install the missing dependency</a:t>
            </a:r>
          </a:p>
          <a:p>
            <a:r>
              <a:rPr lang="en-US" dirty="0"/>
              <a:t>Should use it when publishing a package that has dependency that is being used also by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76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CB55-E61C-4D4D-9076-8023235A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devDependencies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01AC4-C3FB-4EB9-A743-2D0E7792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8188-DCE1-40A1-8282-E8677442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F2CC-7DB7-4AD1-99FB-EC3F11E6B4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typescript –save-dev</a:t>
            </a:r>
          </a:p>
          <a:p>
            <a:r>
              <a:rPr lang="en-US" dirty="0"/>
              <a:t>Use it when installing packaging that are not need at runtime</a:t>
            </a:r>
          </a:p>
          <a:p>
            <a:pPr lvl="1"/>
            <a:r>
              <a:rPr lang="en-US" dirty="0"/>
              <a:t>Mostly build tools</a:t>
            </a:r>
          </a:p>
          <a:p>
            <a:r>
              <a:rPr lang="en-US" dirty="0"/>
              <a:t>At production NPM does not install </a:t>
            </a:r>
            <a:r>
              <a:rPr lang="en-US" dirty="0" err="1"/>
              <a:t>devDependencies</a:t>
            </a:r>
            <a:endParaRPr lang="en-US" dirty="0"/>
          </a:p>
          <a:p>
            <a:pPr lvl="1"/>
            <a:r>
              <a:rPr lang="en-US" dirty="0"/>
              <a:t>Production mode is considered such when </a:t>
            </a:r>
            <a:r>
              <a:rPr lang="en-US" dirty="0">
                <a:solidFill>
                  <a:srgbClr val="FF0000"/>
                </a:solidFill>
              </a:rPr>
              <a:t>NODE_ENV </a:t>
            </a:r>
            <a:r>
              <a:rPr lang="en-US" dirty="0"/>
              <a:t>equals </a:t>
            </a:r>
            <a:r>
              <a:rPr lang="en-US" dirty="0">
                <a:solidFill>
                  <a:srgbClr val="FF00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1920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53F-F50C-4A2F-8B14-781D3C77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publish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F572-C206-4E3B-8ACC-3EBD9568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1A06-546F-448E-AA36-CF9929EA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00558-75E9-421A-8D40-361DCDC95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Publishes all files from current directory into the remote NPM repo</a:t>
            </a:r>
          </a:p>
          <a:p>
            <a:r>
              <a:rPr lang="en-US" dirty="0"/>
              <a:t>Version inside </a:t>
            </a:r>
            <a:r>
              <a:rPr lang="en-US" dirty="0" err="1"/>
              <a:t>package.json</a:t>
            </a:r>
            <a:r>
              <a:rPr lang="en-US" dirty="0"/>
              <a:t> must not conflict with existing published packages</a:t>
            </a:r>
          </a:p>
          <a:p>
            <a:r>
              <a:rPr lang="en-US" dirty="0"/>
              <a:t>Cannot overwrite existing package</a:t>
            </a:r>
          </a:p>
          <a:p>
            <a:r>
              <a:rPr lang="en-US" dirty="0"/>
              <a:t>Consider cleaning directory before publish it</a:t>
            </a:r>
          </a:p>
          <a:p>
            <a:r>
              <a:rPr lang="en-US" dirty="0"/>
              <a:t>Need to login before publish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262515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F7B4-1E9F-442B-9F6A-41E3E934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618A4-282F-4D68-84E0-5211A1B0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368A-17B6-4EC7-83F5-C07D6E0B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84E7-9DF6-463B-96DB-A9019B5945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assume common and app packages</a:t>
            </a:r>
          </a:p>
          <a:p>
            <a:r>
              <a:rPr lang="en-US" dirty="0"/>
              <a:t>Whenever common is changed we must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publish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This flow is tedious and time consuming</a:t>
            </a:r>
          </a:p>
          <a:p>
            <a:r>
              <a:rPr lang="en-US" dirty="0" err="1"/>
              <a:t>npm</a:t>
            </a:r>
            <a:r>
              <a:rPr lang="en-US" dirty="0"/>
              <a:t> link allows linking both common and app directly without publishing to NPM repo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</a:t>
            </a:r>
            <a:r>
              <a:rPr lang="en-US" dirty="0"/>
              <a:t>inside common and then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common</a:t>
            </a:r>
            <a:r>
              <a:rPr lang="en-US" dirty="0"/>
              <a:t> inside app</a:t>
            </a:r>
          </a:p>
        </p:txBody>
      </p:sp>
    </p:spTree>
    <p:extLst>
      <p:ext uri="{BB962C8B-B14F-4D97-AF65-F5344CB8AC3E}">
        <p14:creationId xmlns:p14="http://schemas.microsoft.com/office/powerpoint/2010/main" val="42463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package management</a:t>
            </a:r>
          </a:p>
          <a:p>
            <a:r>
              <a:rPr lang="en-US" dirty="0"/>
              <a:t>Discuss versioning issues</a:t>
            </a:r>
          </a:p>
          <a:p>
            <a:r>
              <a:rPr lang="en-US" dirty="0"/>
              <a:t>A bit of mono repo challenges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0FB-1BD0-4C8F-B48B-D84F6CA2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Monorepo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67635-1891-4BCC-9FB1-4BBE84ED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F069-A390-48A5-8AEF-EAF34AC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3B9A7-3BF9-47C6-9000-DF4FE05FEF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repo with many projects</a:t>
            </a:r>
          </a:p>
          <a:p>
            <a:r>
              <a:rPr lang="en-US" dirty="0"/>
              <a:t>Each project has its own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There are dependencies between projects</a:t>
            </a:r>
          </a:p>
          <a:p>
            <a:r>
              <a:rPr lang="en-US" dirty="0"/>
              <a:t>Linking all projects is a nightmare</a:t>
            </a:r>
          </a:p>
          <a:p>
            <a:r>
              <a:rPr lang="en-US" dirty="0"/>
              <a:t>NPM wont help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Yarn will 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4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E8C-1FCD-4A3A-8774-02E8F9A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workspace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6248-3636-47D8-8CBA-9768ED36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203E-DE81-4E98-A0C7-B6BA21B1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19907-A1B8-4865-B089-26DBA2D000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yarn</a:t>
            </a:r>
          </a:p>
          <a:p>
            <a:r>
              <a:rPr lang="en-US" dirty="0"/>
              <a:t>Add </a:t>
            </a:r>
            <a:r>
              <a:rPr lang="en-US" dirty="0" err="1"/>
              <a:t>package.json</a:t>
            </a:r>
            <a:r>
              <a:rPr lang="en-US" dirty="0"/>
              <a:t> at the root directory that contains all projects </a:t>
            </a:r>
            <a:r>
              <a:rPr lang="en-US" dirty="0">
                <a:sym typeface="Wingdings" panose="05000000000000000000" pitchFamily="2" charset="2"/>
              </a:rPr>
              <a:t> A.K.A workspace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Execute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yarn</a:t>
            </a:r>
          </a:p>
          <a:p>
            <a:r>
              <a:rPr lang="en-US" dirty="0">
                <a:sym typeface="Wingdings" panose="05000000000000000000" pitchFamily="2" charset="2"/>
              </a:rPr>
              <a:t>All projects are now linked together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6346A-28DE-4FC1-B077-09BB83A90C84}"/>
              </a:ext>
            </a:extLst>
          </p:cNvPr>
          <p:cNvSpPr/>
          <p:nvPr/>
        </p:nvSpPr>
        <p:spPr>
          <a:xfrm>
            <a:off x="3491880" y="2852936"/>
            <a:ext cx="201622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"private"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"workspaces"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"common"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"lib2"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88B8-5198-49C4-8E60-FACEB788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outdated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DE61D-8B7A-43FE-8BC5-E23E9FD5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08E1-BFFB-41D6-A331-5CA7CF4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2FEC6-EF26-45B7-ACA8-2C8C78EE2D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world is changing …</a:t>
            </a:r>
          </a:p>
          <a:p>
            <a:r>
              <a:rPr lang="en-US" dirty="0"/>
              <a:t>Soon your project is out of date</a:t>
            </a:r>
          </a:p>
          <a:p>
            <a:r>
              <a:rPr lang="en-US" dirty="0"/>
              <a:t>Must decide on the “upgrade approach”</a:t>
            </a:r>
          </a:p>
          <a:p>
            <a:r>
              <a:rPr lang="en-US" dirty="0"/>
              <a:t>Upgrading all packages once a year creates a technical debt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outdated</a:t>
            </a:r>
            <a:r>
              <a:rPr lang="en-US" dirty="0"/>
              <a:t> is just the tip of the ice berg </a:t>
            </a:r>
          </a:p>
        </p:txBody>
      </p:sp>
    </p:spTree>
    <p:extLst>
      <p:ext uri="{BB962C8B-B14F-4D97-AF65-F5344CB8AC3E}">
        <p14:creationId xmlns:p14="http://schemas.microsoft.com/office/powerpoint/2010/main" val="31197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14F-0D49-41F3-8BC6-2A8273C8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1597B-A36F-4D79-B5D5-E32AC15B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9BC2F-C938-44D1-BAF0-AC78810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7D8E2-F0B3-45C5-99BA-AE49EB013B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NPM is impressive</a:t>
            </a:r>
          </a:p>
          <a:p>
            <a:r>
              <a:rPr lang="en-US" dirty="0"/>
              <a:t>The world largest open source repository </a:t>
            </a:r>
          </a:p>
          <a:p>
            <a:r>
              <a:rPr lang="en-US" dirty="0"/>
              <a:t>You should use Yarn instead</a:t>
            </a:r>
          </a:p>
          <a:p>
            <a:pPr lvl="1"/>
            <a:r>
              <a:rPr lang="en-US" dirty="0"/>
              <a:t>Same internet repo</a:t>
            </a:r>
          </a:p>
          <a:p>
            <a:pPr lvl="1"/>
            <a:r>
              <a:rPr lang="en-US" dirty="0"/>
              <a:t>But mush faster</a:t>
            </a:r>
          </a:p>
          <a:p>
            <a:r>
              <a:rPr lang="en-US" dirty="0"/>
              <a:t>Be careful of versioning hell</a:t>
            </a:r>
          </a:p>
        </p:txBody>
      </p:sp>
    </p:spTree>
    <p:extLst>
      <p:ext uri="{BB962C8B-B14F-4D97-AF65-F5344CB8AC3E}">
        <p14:creationId xmlns:p14="http://schemas.microsoft.com/office/powerpoint/2010/main" val="33236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CD6-53DF-4861-B756-09CD6B1F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51301-60AC-476C-8CAC-DC223B33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48D7-053F-4A47-B2F7-7C9513D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46A02-F536-4B65-9623-37083CFC5C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Introduced in 2011</a:t>
            </a:r>
          </a:p>
          <a:p>
            <a:r>
              <a:rPr lang="en-US" dirty="0"/>
              <a:t>Automatically installed with Node</a:t>
            </a:r>
          </a:p>
          <a:p>
            <a:r>
              <a:rPr lang="en-US" dirty="0"/>
              <a:t>A set of publicly available reusable components, available through easy installation via an online repository, with version and dependency management</a:t>
            </a:r>
          </a:p>
          <a:p>
            <a:endParaRPr lang="en-US" dirty="0"/>
          </a:p>
          <a:p>
            <a:r>
              <a:rPr lang="en-US" dirty="0"/>
              <a:t>Full list of packages </a:t>
            </a:r>
            <a:r>
              <a:rPr lang="en-US" dirty="0">
                <a:hlinkClick r:id="rId2"/>
              </a:rPr>
              <a:t>https://npmjs.org/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4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927-6FBA-4EB9-A725-3BA8EC14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31A0D-DDC8-44DF-8B6B-8C714C87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D0E79-AE0A-4BDF-BEA3-FDA364A5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C77BE-477F-4582-8B67-C2929F12E9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Managed by </a:t>
            </a:r>
            <a:r>
              <a:rPr lang="en-US" dirty="0" err="1"/>
              <a:t>npm</a:t>
            </a:r>
            <a:r>
              <a:rPr lang="en-US" dirty="0"/>
              <a:t>, Inc.</a:t>
            </a:r>
          </a:p>
          <a:p>
            <a:r>
              <a:rPr lang="en-US" dirty="0"/>
              <a:t>Company founded 2014 by </a:t>
            </a:r>
            <a:r>
              <a:rPr lang="en-US" dirty="0" err="1"/>
              <a:t>npm’s</a:t>
            </a:r>
            <a:r>
              <a:rPr lang="en-US" dirty="0"/>
              <a:t> creator Isaac Z. Schlueter</a:t>
            </a:r>
          </a:p>
          <a:p>
            <a:r>
              <a:rPr lang="en-US" dirty="0"/>
              <a:t>Run the </a:t>
            </a:r>
            <a:r>
              <a:rPr lang="en-US" dirty="0" err="1"/>
              <a:t>npm</a:t>
            </a:r>
            <a:r>
              <a:rPr lang="en-US" dirty="0"/>
              <a:t> registry as free service</a:t>
            </a:r>
          </a:p>
          <a:p>
            <a:r>
              <a:rPr lang="en-US" dirty="0"/>
              <a:t>Build supporting tools for the community</a:t>
            </a:r>
          </a:p>
          <a:p>
            <a:r>
              <a:rPr lang="en-US" dirty="0"/>
              <a:t>Moto: </a:t>
            </a:r>
            <a:r>
              <a:rPr lang="en-US" i="1" dirty="0"/>
              <a:t>“when everyone else is adding force, we work to reduce friction”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B01E-64E9-4B73-939C-E2B62D05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for Node.js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C79D-9678-4F6F-AA24-061C547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7F7D-A613-46D3-9C37-D6CA7B8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93806-501E-4248-BF9B-DF1BECA6E5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NPM you can install any package that adheres to NPM rules</a:t>
            </a:r>
          </a:p>
          <a:p>
            <a:r>
              <a:rPr lang="en-US" dirty="0"/>
              <a:t>Not just node modules</a:t>
            </a:r>
          </a:p>
          <a:p>
            <a:r>
              <a:rPr lang="en-US" dirty="0"/>
              <a:t>But also client side libraries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C6A-0949-41B7-86FC-9FACF1AD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repo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7DFD3-F12E-443B-AA37-645FEAB1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26DC-B0AC-411B-AA02-2875074A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EB4CC-FA75-4695-91A0-52A6C50F8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npmjs.org is opened for every one to publish</a:t>
            </a:r>
          </a:p>
          <a:p>
            <a:r>
              <a:rPr lang="en-US" dirty="0"/>
              <a:t>Is considered insecure</a:t>
            </a:r>
          </a:p>
          <a:p>
            <a:pPr lvl="1"/>
            <a:r>
              <a:rPr lang="en-US"/>
              <a:t>left-pad </a:t>
            </a:r>
            <a:r>
              <a:rPr lang="en-US" dirty="0"/>
              <a:t>use case</a:t>
            </a:r>
          </a:p>
          <a:p>
            <a:r>
              <a:rPr lang="en-US" dirty="0"/>
              <a:t>Can use your own local NPM repo</a:t>
            </a:r>
          </a:p>
          <a:p>
            <a:pPr lvl="1"/>
            <a:r>
              <a:rPr lang="en-US" dirty="0"/>
              <a:t>Artifactory</a:t>
            </a:r>
          </a:p>
          <a:p>
            <a:pPr lvl="1"/>
            <a:r>
              <a:rPr lang="en-US" dirty="0"/>
              <a:t>NPM Enterprise</a:t>
            </a:r>
          </a:p>
          <a:p>
            <a:pPr lvl="1"/>
            <a:r>
              <a:rPr lang="en-US" dirty="0"/>
              <a:t>Nexus</a:t>
            </a:r>
          </a:p>
          <a:p>
            <a:pPr lvl="1"/>
            <a:r>
              <a:rPr lang="en-US" dirty="0" err="1"/>
              <a:t>ProGet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1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C79F-76D4-4535-964C-5C3F0235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-v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28D10-25EB-4D88-AF5D-ED22EAB6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66EEE-BB37-4940-AF22-E74D2AF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514E3-F386-4240-BE59-B774321BB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Returns the version of currently installed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Although installed together with Node.js, </a:t>
            </a:r>
            <a:r>
              <a:rPr lang="en-US" dirty="0" err="1"/>
              <a:t>npm</a:t>
            </a:r>
            <a:r>
              <a:rPr lang="en-US" dirty="0"/>
              <a:t> can be updated without updating node itself</a:t>
            </a:r>
          </a:p>
          <a:p>
            <a:r>
              <a:rPr lang="en-US" dirty="0"/>
              <a:t>Node 8.10.0 is bundles with </a:t>
            </a:r>
            <a:r>
              <a:rPr lang="en-US" dirty="0" err="1"/>
              <a:t>npm</a:t>
            </a:r>
            <a:r>
              <a:rPr lang="en-US" dirty="0"/>
              <a:t> 5.6.0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–g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Now, </a:t>
            </a:r>
            <a:r>
              <a:rPr lang="en-US" dirty="0" err="1"/>
              <a:t>npm</a:t>
            </a:r>
            <a:r>
              <a:rPr lang="en-US" dirty="0"/>
              <a:t> is version is 5.7.0</a:t>
            </a:r>
          </a:p>
        </p:txBody>
      </p:sp>
    </p:spTree>
    <p:extLst>
      <p:ext uri="{BB962C8B-B14F-4D97-AF65-F5344CB8AC3E}">
        <p14:creationId xmlns:p14="http://schemas.microsoft.com/office/powerpoint/2010/main" val="348074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A39-E4EB-411A-8CFE-CFEC0045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F5CDB-51D3-403D-9BE0-F79171A2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5C5E2-23D3-4282-A227-08C7C75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414-C718-4402-8315-3A95036E3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–g express</a:t>
            </a:r>
          </a:p>
          <a:p>
            <a:r>
              <a:rPr lang="en-US" dirty="0"/>
              <a:t>Installs the package into the current logged-on user</a:t>
            </a:r>
          </a:p>
          <a:p>
            <a:pPr lvl="1"/>
            <a:r>
              <a:rPr lang="en-US" dirty="0"/>
              <a:t>Linux: /</a:t>
            </a:r>
            <a:r>
              <a:rPr lang="en-US" dirty="0" err="1"/>
              <a:t>usr</a:t>
            </a:r>
            <a:r>
              <a:rPr lang="en-US" dirty="0"/>
              <a:t>/local/lib/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Windows: %</a:t>
            </a:r>
            <a:r>
              <a:rPr lang="en-US" dirty="0" err="1"/>
              <a:t>AppData</a:t>
            </a:r>
            <a:r>
              <a:rPr lang="en-US" dirty="0"/>
              <a:t>%\</a:t>
            </a:r>
            <a:r>
              <a:rPr lang="en-US" dirty="0" err="1"/>
              <a:t>npm</a:t>
            </a:r>
            <a:r>
              <a:rPr lang="en-US" dirty="0"/>
              <a:t>\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Global installation eventually creates conflicts between different projects</a:t>
            </a:r>
          </a:p>
          <a:p>
            <a:r>
              <a:rPr lang="en-US" dirty="0"/>
              <a:t>Therefore, some consider that a bad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AFFC-4B17-4F68-B4C4-85B646CF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EE08C-B1CD-415D-9D1E-89F78C63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DF1B-AC0E-4703-80DA-FF57F648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1AE4F-50C8-4CBC-A3CE-0232D6EFB6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express</a:t>
            </a:r>
          </a:p>
          <a:p>
            <a:r>
              <a:rPr lang="en-US" dirty="0"/>
              <a:t>Installs into the first parent directory that contains</a:t>
            </a:r>
          </a:p>
          <a:p>
            <a:pPr lvl="1"/>
            <a:r>
              <a:rPr lang="en-US" dirty="0" err="1"/>
              <a:t>node_modules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Therefore, directory structure is important</a:t>
            </a:r>
          </a:p>
          <a:p>
            <a:r>
              <a:rPr lang="en-US" dirty="0"/>
              <a:t>Nested directory implies inheritance of packages</a:t>
            </a:r>
          </a:p>
        </p:txBody>
      </p:sp>
    </p:spTree>
    <p:extLst>
      <p:ext uri="{BB962C8B-B14F-4D97-AF65-F5344CB8AC3E}">
        <p14:creationId xmlns:p14="http://schemas.microsoft.com/office/powerpoint/2010/main" val="14557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8641</TotalTime>
  <Words>902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npm</vt:lpstr>
      <vt:lpstr>Agenda</vt:lpstr>
      <vt:lpstr>Node Package Manager</vt:lpstr>
      <vt:lpstr>More</vt:lpstr>
      <vt:lpstr>Not just for Node.js</vt:lpstr>
      <vt:lpstr>NPM repo</vt:lpstr>
      <vt:lpstr>npm -v</vt:lpstr>
      <vt:lpstr>Global Installation</vt:lpstr>
      <vt:lpstr>Local Installation</vt:lpstr>
      <vt:lpstr>npm init</vt:lpstr>
      <vt:lpstr>Updating package.json</vt:lpstr>
      <vt:lpstr>SEMVER</vt:lpstr>
      <vt:lpstr>Versioning Constraints</vt:lpstr>
      <vt:lpstr>Lock down versions</vt:lpstr>
      <vt:lpstr>Common Dependency</vt:lpstr>
      <vt:lpstr>peerDependency</vt:lpstr>
      <vt:lpstr>devDependencies</vt:lpstr>
      <vt:lpstr>npm publish</vt:lpstr>
      <vt:lpstr>npm link</vt:lpstr>
      <vt:lpstr>Monorepo</vt:lpstr>
      <vt:lpstr>Yarn workspace</vt:lpstr>
      <vt:lpstr>npm outdated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606</cp:revision>
  <dcterms:created xsi:type="dcterms:W3CDTF">2011-02-24T19:30:07Z</dcterms:created>
  <dcterms:modified xsi:type="dcterms:W3CDTF">2018-03-22T02:22:16Z</dcterms:modified>
</cp:coreProperties>
</file>