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308" r:id="rId3"/>
    <p:sldId id="309" r:id="rId4"/>
    <p:sldId id="31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8240-969F-4F45-BA5A-DE1DED2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48409-7544-473A-81A7-D768292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56AC-E96C-48E6-A479-369AAE5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F8CF3-7EAE-41D7-9127-FCCAFA8A93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Writable</a:t>
            </a:r>
          </a:p>
          <a:p>
            <a:r>
              <a:rPr lang="en-US" dirty="0"/>
              <a:t>Duplex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E0DB0B-89E3-4B01-93A1-ADDDA474355C}"/>
              </a:ext>
            </a:extLst>
          </p:cNvPr>
          <p:cNvGrpSpPr/>
          <p:nvPr/>
        </p:nvGrpSpPr>
        <p:grpSpPr>
          <a:xfrm>
            <a:off x="4211960" y="2302768"/>
            <a:ext cx="3240360" cy="2955032"/>
            <a:chOff x="3275856" y="3429000"/>
            <a:chExt cx="3240360" cy="29550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335C-D160-44E4-BBE1-88F89ECACEE7}"/>
                </a:ext>
              </a:extLst>
            </p:cNvPr>
            <p:cNvSpPr/>
            <p:nvPr/>
          </p:nvSpPr>
          <p:spPr>
            <a:xfrm>
              <a:off x="3275856" y="3429000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Readable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493255-6A9F-4866-813C-2AB5E8562AFF}"/>
                </a:ext>
              </a:extLst>
            </p:cNvPr>
            <p:cNvSpPr/>
            <p:nvPr/>
          </p:nvSpPr>
          <p:spPr>
            <a:xfrm>
              <a:off x="5148064" y="3429000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623786-A9A9-4F9A-BB3D-41822B8A96D1}"/>
                </a:ext>
              </a:extLst>
            </p:cNvPr>
            <p:cNvSpPr/>
            <p:nvPr/>
          </p:nvSpPr>
          <p:spPr>
            <a:xfrm>
              <a:off x="4285388" y="4618484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Duplex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875AFB-B42A-4E48-858F-C54A2B9E6F63}"/>
                </a:ext>
              </a:extLst>
            </p:cNvPr>
            <p:cNvSpPr/>
            <p:nvPr/>
          </p:nvSpPr>
          <p:spPr>
            <a:xfrm>
              <a:off x="4285388" y="5807968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C1B43-E429-4BB7-BF9E-1B3DF4282A04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3959932" y="4005064"/>
              <a:ext cx="1009532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E22F2-B3DD-420B-BE5A-D74FD44AF63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69464" y="4005064"/>
              <a:ext cx="862676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E73566-8B6B-4942-9A15-EBBB0929EBA6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69464" y="5194548"/>
              <a:ext cx="0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3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F4-110E-46D7-8AEC-6396D98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what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A5588-2D85-4FD0-B3A9-92303FB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F4AF-D544-4C13-B841-7A5E215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A381B-F1D6-4621-8BA8-601B1C8F0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Buffer | string | Uint8Array</a:t>
            </a:r>
          </a:p>
          <a:p>
            <a:r>
              <a:rPr lang="en-US" dirty="0"/>
              <a:t>However, the abstraction model is flexible enough to present non bytes stream</a:t>
            </a:r>
          </a:p>
          <a:p>
            <a:r>
              <a:rPr lang="en-US" dirty="0"/>
              <a:t>AKA “Object Mode”</a:t>
            </a:r>
          </a:p>
          <a:p>
            <a:r>
              <a:rPr lang="en-US" dirty="0"/>
              <a:t>Will discuss it later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137416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6845</TotalTime>
  <Words>81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Core modules</vt:lpstr>
      <vt:lpstr>Agenda</vt:lpstr>
      <vt:lpstr>Type of Streams</vt:lpstr>
      <vt:lpstr>Stream of what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546</cp:revision>
  <dcterms:created xsi:type="dcterms:W3CDTF">2011-02-24T19:30:07Z</dcterms:created>
  <dcterms:modified xsi:type="dcterms:W3CDTF">2018-03-20T07:36:02Z</dcterms:modified>
</cp:coreProperties>
</file>