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96" r:id="rId4"/>
    <p:sldId id="297" r:id="rId5"/>
    <p:sldId id="303" r:id="rId6"/>
    <p:sldId id="298" r:id="rId7"/>
    <p:sldId id="299" r:id="rId8"/>
    <p:sldId id="300" r:id="rId9"/>
    <p:sldId id="301" r:id="rId10"/>
    <p:sldId id="304" r:id="rId11"/>
    <p:sldId id="306" r:id="rId12"/>
    <p:sldId id="305" r:id="rId13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estrial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5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18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0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95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3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0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92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1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555283" y="2854752"/>
            <a:ext cx="6067740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Node.js -Getting </a:t>
            </a: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started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NVM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 Version Manager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</a:t>
            </a:r>
            <a:r>
              <a:rPr lang="en-US" sz="2600" dirty="0">
                <a:latin typeface="Questrial" panose="020B0604020202020204" charset="0"/>
              </a:rPr>
              <a:t>need to manually </a:t>
            </a:r>
            <a:r>
              <a:rPr lang="en-US" sz="2600" dirty="0" smtClean="0">
                <a:latin typeface="Questrial" panose="020B0604020202020204" charset="0"/>
              </a:rPr>
              <a:t>install/uninstall </a:t>
            </a:r>
            <a:r>
              <a:rPr lang="en-US" sz="2600" dirty="0">
                <a:latin typeface="Questrial" panose="020B0604020202020204" charset="0"/>
              </a:rPr>
              <a:t>versions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 and switch between Node </a:t>
            </a:r>
            <a:r>
              <a:rPr lang="en-US" sz="2600" dirty="0" smtClean="0">
                <a:latin typeface="Questrial" panose="020B0604020202020204" charset="0"/>
              </a:rPr>
              <a:t>versions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Windows NVM is a totally different app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94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Debugging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 Version Manager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</a:t>
            </a:r>
            <a:r>
              <a:rPr lang="en-US" sz="2600" dirty="0">
                <a:latin typeface="Questrial" panose="020B0604020202020204" charset="0"/>
              </a:rPr>
              <a:t>need to manually </a:t>
            </a:r>
            <a:r>
              <a:rPr lang="en-US" sz="2600" dirty="0" smtClean="0">
                <a:latin typeface="Questrial" panose="020B0604020202020204" charset="0"/>
              </a:rPr>
              <a:t>install/uninstall </a:t>
            </a:r>
            <a:r>
              <a:rPr lang="en-US" sz="2600" dirty="0">
                <a:latin typeface="Questrial" panose="020B0604020202020204" charset="0"/>
              </a:rPr>
              <a:t>versions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 and switch between Node </a:t>
            </a:r>
            <a:r>
              <a:rPr lang="en-US" sz="2600" dirty="0" smtClean="0">
                <a:latin typeface="Questrial" panose="020B0604020202020204" charset="0"/>
              </a:rPr>
              <a:t>versions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Windows NVM is a totally different app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398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IDEs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</a:t>
            </a:r>
            <a:r>
              <a:rPr lang="en-US" sz="2600" dirty="0">
                <a:latin typeface="Questrial" panose="020B0604020202020204" charset="0"/>
              </a:rPr>
              <a:t>is supported by many IDEs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300" dirty="0" smtClean="0"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Visual Studio Code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Atom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Sublime text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IntelliJ </a:t>
            </a:r>
            <a:r>
              <a:rPr lang="en-US" sz="2300" dirty="0" smtClean="0">
                <a:latin typeface="Questrial" panose="020B0604020202020204" charset="0"/>
              </a:rPr>
              <a:t>IDEA</a:t>
            </a:r>
            <a:endParaRPr lang="en-US" sz="23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…</a:t>
            </a:r>
            <a:endParaRPr lang="en-US" sz="23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16934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6"/>
            <a:ext cx="7780783" cy="34275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Node performance comparisons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Installation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REPL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NVM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IDE support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Node.js® is a </a:t>
            </a:r>
            <a:r>
              <a:rPr lang="en-US" sz="2600" dirty="0" smtClean="0">
                <a:latin typeface="Questrial" panose="020B0604020202020204" charset="0"/>
              </a:rPr>
              <a:t>server-side JavaScript </a:t>
            </a:r>
            <a:r>
              <a:rPr lang="en-US" sz="2600" dirty="0">
                <a:latin typeface="Questrial" panose="020B0604020202020204" charset="0"/>
              </a:rPr>
              <a:t>platform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Built </a:t>
            </a:r>
            <a:r>
              <a:rPr lang="en-US" sz="2600" dirty="0">
                <a:latin typeface="Questrial" panose="020B0604020202020204" charset="0"/>
              </a:rPr>
              <a:t>on Chrome’s V8 JS </a:t>
            </a:r>
            <a:r>
              <a:rPr lang="en-US" sz="2600" dirty="0" smtClean="0">
                <a:latin typeface="Questrial" panose="020B0604020202020204" charset="0"/>
              </a:rPr>
              <a:t>engine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Open source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Single threaded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Uses an event-driven, non-blocking I/O model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Developed by </a:t>
            </a:r>
            <a:r>
              <a:rPr lang="en-US" sz="2600" dirty="0" smtClean="0">
                <a:latin typeface="Questrial" panose="020B0604020202020204" charset="0"/>
              </a:rPr>
              <a:t>Ryan </a:t>
            </a:r>
            <a:r>
              <a:rPr lang="en-US" sz="2600" dirty="0">
                <a:latin typeface="Questrial" panose="020B0604020202020204" charset="0"/>
              </a:rPr>
              <a:t>Dahl in </a:t>
            </a:r>
            <a:r>
              <a:rPr lang="en-US" sz="2600" dirty="0" smtClean="0">
                <a:latin typeface="Questrial" panose="020B0604020202020204" charset="0"/>
              </a:rPr>
              <a:t>2009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Supported by </a:t>
            </a:r>
            <a:r>
              <a:rPr lang="en-US" sz="2600" dirty="0" err="1" smtClean="0">
                <a:latin typeface="Questrial" panose="020B0604020202020204" charset="0"/>
              </a:rPr>
              <a:t>Joyent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Governed by </a:t>
            </a:r>
            <a:r>
              <a:rPr lang="en-US" sz="2600" dirty="0">
                <a:latin typeface="Questrial" panose="020B0604020202020204" charset="0"/>
              </a:rPr>
              <a:t>The </a:t>
            </a:r>
            <a:r>
              <a:rPr lang="en-US" sz="2600" dirty="0" smtClean="0">
                <a:latin typeface="Questrial" panose="020B0604020202020204" charset="0"/>
              </a:rPr>
              <a:t>Node.js Foundation </a:t>
            </a:r>
            <a:r>
              <a:rPr lang="en-US" sz="2600" dirty="0">
                <a:latin typeface="Questrial" panose="020B0604020202020204" charset="0"/>
              </a:rPr>
              <a:t>Technical Steering Committee (TSC</a:t>
            </a:r>
            <a:r>
              <a:rPr lang="en-US" sz="2600" dirty="0" smtClean="0">
                <a:latin typeface="Questrial" panose="020B0604020202020204" charset="0"/>
              </a:rPr>
              <a:t>)</a:t>
            </a:r>
            <a:endParaRPr lang="en-US" sz="2600" dirty="0"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388"/>
            <a:ext cx="9144000" cy="2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Installation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Found on </a:t>
            </a:r>
            <a:r>
              <a:rPr lang="en-US" sz="2600" u="sng" dirty="0">
                <a:latin typeface="Questrial" panose="020B0604020202020204" charset="0"/>
                <a:hlinkClick r:id="rId3"/>
              </a:rPr>
              <a:t>https://</a:t>
            </a:r>
            <a:r>
              <a:rPr lang="en-US" sz="2600" u="sng" dirty="0" smtClean="0">
                <a:latin typeface="Questrial" panose="020B0604020202020204" charset="0"/>
                <a:hlinkClick r:id="rId3"/>
              </a:rPr>
              <a:t>nodejs.org</a:t>
            </a: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Latest versions come in 2 </a:t>
            </a:r>
            <a:r>
              <a:rPr lang="en-US" sz="2600" dirty="0" smtClean="0">
                <a:latin typeface="Questrial" panose="020B0604020202020204" charset="0"/>
              </a:rPr>
              <a:t>flavors</a:t>
            </a:r>
            <a:endParaRPr lang="en-US" sz="2600" b="1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Both are stable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Current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Is the </a:t>
            </a:r>
            <a:r>
              <a:rPr lang="en-US" sz="2400" dirty="0" smtClean="0">
                <a:latin typeface="Questrial" panose="020B0604020202020204" charset="0"/>
              </a:rPr>
              <a:t>latest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May change </a:t>
            </a:r>
            <a:r>
              <a:rPr lang="en-US" sz="2400" dirty="0" smtClean="0">
                <a:latin typeface="Questrial" panose="020B0604020202020204" charset="0"/>
              </a:rPr>
              <a:t>rapidly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Inconvenient </a:t>
            </a:r>
            <a:r>
              <a:rPr lang="en-US" sz="2400" dirty="0">
                <a:latin typeface="Questrial" panose="020B0604020202020204" charset="0"/>
              </a:rPr>
              <a:t>for consistent developing </a:t>
            </a:r>
            <a:r>
              <a:rPr lang="en-US" sz="2400" dirty="0" smtClean="0">
                <a:latin typeface="Questrial" panose="020B0604020202020204" charset="0"/>
              </a:rPr>
              <a:t>environment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>
                <a:solidFill>
                  <a:srgbClr val="0070C0"/>
                </a:solidFill>
                <a:latin typeface="Questrial" panose="020B0604020202020204" charset="0"/>
              </a:rPr>
              <a:t>LTS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 (Long Term Support)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updated </a:t>
            </a:r>
            <a:r>
              <a:rPr lang="en-US" sz="2400" dirty="0" smtClean="0">
                <a:latin typeface="Questrial" panose="020B0604020202020204" charset="0"/>
              </a:rPr>
              <a:t>and maintained for </a:t>
            </a:r>
            <a:r>
              <a:rPr lang="en-US" sz="2400" dirty="0">
                <a:latin typeface="Questrial" panose="020B0604020202020204" charset="0"/>
              </a:rPr>
              <a:t>longer and </a:t>
            </a:r>
            <a:r>
              <a:rPr lang="en-US" sz="2400" dirty="0" smtClean="0">
                <a:latin typeface="Questrial" panose="020B0604020202020204" charset="0"/>
              </a:rPr>
              <a:t>predefined schedules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Is recommended</a:t>
            </a: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34922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Installation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Download and install 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Default installation folders</a:t>
            </a: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Windows: </a:t>
            </a:r>
            <a:r>
              <a:rPr lang="en-US" sz="2400" b="1" dirty="0" smtClean="0">
                <a:latin typeface="Questrial" panose="020B0604020202020204" charset="0"/>
              </a:rPr>
              <a:t>C:Program </a:t>
            </a:r>
            <a:r>
              <a:rPr lang="en-US" sz="2400" b="1" dirty="0">
                <a:latin typeface="Questrial" panose="020B0604020202020204" charset="0"/>
              </a:rPr>
              <a:t>Files</a:t>
            </a:r>
            <a:r>
              <a:rPr lang="en-US" sz="2400" b="1" dirty="0">
                <a:latin typeface="+mj-lt"/>
              </a:rPr>
              <a:t>\</a:t>
            </a:r>
            <a:r>
              <a:rPr lang="en-US" sz="2400" b="1" dirty="0" err="1">
                <a:latin typeface="Questrial" panose="020B0604020202020204" charset="0"/>
              </a:rPr>
              <a:t>nodejs</a:t>
            </a:r>
            <a:endParaRPr lang="en-US" sz="2400" b="1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Mac: </a:t>
            </a:r>
            <a:r>
              <a:rPr lang="en-US" sz="2400" dirty="0"/>
              <a:t>/</a:t>
            </a:r>
            <a:r>
              <a:rPr lang="en-US" sz="2400" dirty="0" err="1"/>
              <a:t>usr</a:t>
            </a:r>
            <a:r>
              <a:rPr lang="en-US" sz="2400" dirty="0"/>
              <a:t>/local</a:t>
            </a:r>
            <a:r>
              <a:rPr lang="en-US" sz="2400" dirty="0" smtClean="0"/>
              <a:t>/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Verify installation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Installed version: </a:t>
            </a:r>
            <a:r>
              <a:rPr lang="en-US" sz="2300" dirty="0" smtClean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-v</a:t>
            </a:r>
            <a:endParaRPr lang="en-US" sz="2300" dirty="0" smtClean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Multiple versions may be installed </a:t>
            </a:r>
            <a:r>
              <a:rPr lang="en-US" sz="2600" b="1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and run</a:t>
            </a:r>
            <a:endParaRPr lang="en-US" sz="2600" b="1" dirty="0" smtClean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solidFill>
                  <a:schemeClr val="tx1"/>
                </a:solidFill>
                <a:latin typeface="Questrial"/>
                <a:sym typeface="Questrial"/>
              </a:rPr>
              <a:t>Using </a:t>
            </a:r>
            <a:r>
              <a:rPr lang="en-US" sz="2400" dirty="0" smtClean="0">
                <a:solidFill>
                  <a:srgbClr val="0070C0"/>
                </a:solidFill>
                <a:latin typeface="Questrial"/>
                <a:sym typeface="Questrial"/>
              </a:rPr>
              <a:t>NVM</a:t>
            </a:r>
            <a:endParaRPr lang="en-US" sz="2400" dirty="0">
              <a:solidFill>
                <a:srgbClr val="0070C0"/>
              </a:solidFill>
              <a:latin typeface="Questrial"/>
              <a:sym typeface="Questrial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4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7147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Create helloworld.js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Windows: </a:t>
            </a:r>
            <a:r>
              <a:rPr lang="en-US" sz="2300" dirty="0">
                <a:solidFill>
                  <a:srgbClr val="FF0000"/>
                </a:solidFill>
                <a:latin typeface="Questrial" panose="020B0604020202020204" charset="0"/>
              </a:rPr>
              <a:t>NUL &gt;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helloworld.js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Mac: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touch helloworld.js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file: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Console.log(‘Hello world!’)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console: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helloworld.js</a:t>
            </a:r>
            <a:endParaRPr lang="en-US" sz="23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000" i="1" dirty="0" smtClean="0"/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r>
              <a:rPr lang="en-US" sz="2000" i="1" dirty="0" smtClean="0"/>
              <a:t>Output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00B050"/>
                </a:solidFill>
              </a:rPr>
              <a:t>Hello world!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4181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REPL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61727" y="1524735"/>
            <a:ext cx="8250472" cy="179788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 console-like interactive environment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Experiment with Node commands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Debug JS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Run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node</a:t>
            </a:r>
            <a:endParaRPr lang="en-US" sz="2300" dirty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691372" y="3392907"/>
            <a:ext cx="4704494" cy="2012012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 add(a, b){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return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a+b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}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c=add(3,5);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console.log(c)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83"/>
          <p:cNvSpPr txBox="1"/>
          <p:nvPr/>
        </p:nvSpPr>
        <p:spPr>
          <a:xfrm>
            <a:off x="461727" y="5404919"/>
            <a:ext cx="8250471" cy="5613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Exit: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^c ^c</a:t>
            </a:r>
            <a:endParaRPr lang="en-US" sz="26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5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356</Words>
  <Application>Microsoft Office PowerPoint</Application>
  <PresentationFormat>On-screen Show (4:3)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Questrial</vt:lpstr>
      <vt:lpstr>Noto Sans Symbols</vt:lpstr>
      <vt:lpstr>Courier New</vt:lpstr>
      <vt:lpstr>Office Theme</vt:lpstr>
      <vt:lpstr>PowerPoint Presentation</vt:lpstr>
      <vt:lpstr>Objectives</vt:lpstr>
      <vt:lpstr>Overview</vt:lpstr>
      <vt:lpstr>Performance</vt:lpstr>
      <vt:lpstr>Performance</vt:lpstr>
      <vt:lpstr>Installation </vt:lpstr>
      <vt:lpstr>Installation</vt:lpstr>
      <vt:lpstr>Hello World</vt:lpstr>
      <vt:lpstr>REPL</vt:lpstr>
      <vt:lpstr>NVM </vt:lpstr>
      <vt:lpstr>Debugging </vt:lpstr>
      <vt:lpstr>IDEs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37</cp:revision>
  <dcterms:modified xsi:type="dcterms:W3CDTF">2017-11-08T19:20:10Z</dcterms:modified>
</cp:coreProperties>
</file>