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144000" cy="6858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308" y="2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971031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>
                <a:moveTo>
                  <a:pt x="0" y="886968"/>
                </a:moveTo>
                <a:lnTo>
                  <a:pt x="9144000" y="886968"/>
                </a:lnTo>
                <a:lnTo>
                  <a:pt x="9144000" y="0"/>
                </a:lnTo>
                <a:lnTo>
                  <a:pt x="0" y="0"/>
                </a:lnTo>
                <a:lnTo>
                  <a:pt x="0" y="886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0" y="713232"/>
                </a:moveTo>
                <a:lnTo>
                  <a:pt x="2240280" y="713232"/>
                </a:lnTo>
                <a:lnTo>
                  <a:pt x="2240280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94612" y="2676905"/>
            <a:ext cx="6754774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EBDDC3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EBDDC3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971031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>
                <a:moveTo>
                  <a:pt x="0" y="886968"/>
                </a:moveTo>
                <a:lnTo>
                  <a:pt x="9144000" y="886968"/>
                </a:lnTo>
                <a:lnTo>
                  <a:pt x="9144000" y="0"/>
                </a:lnTo>
                <a:lnTo>
                  <a:pt x="0" y="0"/>
                </a:lnTo>
                <a:lnTo>
                  <a:pt x="0" y="886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0" y="713232"/>
                </a:moveTo>
                <a:lnTo>
                  <a:pt x="2240280" y="713232"/>
                </a:lnTo>
                <a:lnTo>
                  <a:pt x="2240280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EBDDC3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4612" y="2676905"/>
            <a:ext cx="6754774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EBDDC3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1387" y="1545462"/>
            <a:ext cx="7761224" cy="434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9414" y="6469257"/>
            <a:ext cx="146050" cy="219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rainologic.com/" TargetMode="External"/><Relationship Id="rId2" Type="http://schemas.openxmlformats.org/officeDocument/2006/relationships/hyperlink" Target="mailto:oric@trainologic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4612" y="2676905"/>
            <a:ext cx="6400165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en-US" sz="4600" spc="-5" dirty="0" smtClean="0">
                <a:solidFill>
                  <a:srgbClr val="EBDDC3"/>
                </a:solidFill>
                <a:latin typeface="Tw Cen MT"/>
                <a:cs typeface="Tw Cen MT"/>
              </a:rPr>
              <a:t>Introduction to Node.js</a:t>
            </a:r>
            <a:endParaRPr sz="4600" dirty="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4328159"/>
            <a:ext cx="2016760" cy="9593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 rtl="0">
              <a:lnSpc>
                <a:spcPct val="132300"/>
              </a:lnSpc>
              <a:spcBef>
                <a:spcPts val="100"/>
              </a:spcBef>
            </a:pPr>
            <a:r>
              <a:rPr sz="1600" dirty="0" smtClean="0">
                <a:solidFill>
                  <a:srgbClr val="FFFFFF"/>
                </a:solidFill>
                <a:latin typeface="Tw Cen MT"/>
                <a:cs typeface="Tw Cen MT"/>
              </a:rPr>
              <a:t>Ori </a:t>
            </a:r>
            <a:r>
              <a:rPr sz="1600" spc="-15" dirty="0">
                <a:solidFill>
                  <a:srgbClr val="FFFFFF"/>
                </a:solidFill>
                <a:latin typeface="Tw Cen MT"/>
                <a:cs typeface="Tw Cen MT"/>
              </a:rPr>
              <a:t>Calvo, </a:t>
            </a:r>
            <a:r>
              <a:rPr sz="1600" dirty="0">
                <a:solidFill>
                  <a:srgbClr val="FFFFFF"/>
                </a:solidFill>
                <a:latin typeface="Tw Cen MT"/>
                <a:cs typeface="Tw Cen MT"/>
              </a:rPr>
              <a:t>2017  </a:t>
            </a:r>
            <a:r>
              <a:rPr sz="1600" spc="-5" dirty="0">
                <a:solidFill>
                  <a:srgbClr val="FFFFFF"/>
                </a:solidFill>
                <a:latin typeface="Tw Cen MT"/>
                <a:cs typeface="Tw Cen MT"/>
                <a:hlinkClick r:id="rId2"/>
              </a:rPr>
              <a:t>oric@trainologic.com </a:t>
            </a:r>
            <a:r>
              <a:rPr sz="1600" spc="-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w Cen MT"/>
                <a:cs typeface="Tw Cen MT"/>
                <a:hlinkClick r:id="rId3"/>
              </a:rPr>
              <a:t>http://trainologic.com</a:t>
            </a:r>
            <a:endParaRPr sz="1600" dirty="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9698" y="1240100"/>
            <a:ext cx="996315" cy="621665"/>
          </a:xfrm>
          <a:custGeom>
            <a:avLst/>
            <a:gdLst/>
            <a:ahLst/>
            <a:cxnLst/>
            <a:rect l="l" t="t" r="r" b="b"/>
            <a:pathLst>
              <a:path w="996314" h="621664">
                <a:moveTo>
                  <a:pt x="995802" y="0"/>
                </a:moveTo>
                <a:lnTo>
                  <a:pt x="71813" y="449692"/>
                </a:lnTo>
                <a:lnTo>
                  <a:pt x="0" y="621593"/>
                </a:lnTo>
                <a:lnTo>
                  <a:pt x="995802" y="0"/>
                </a:lnTo>
                <a:close/>
              </a:path>
            </a:pathLst>
          </a:custGeom>
          <a:solidFill>
            <a:srgbClr val="EE6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3696" y="1239655"/>
            <a:ext cx="923290" cy="583565"/>
          </a:xfrm>
          <a:custGeom>
            <a:avLst/>
            <a:gdLst/>
            <a:ahLst/>
            <a:cxnLst/>
            <a:rect l="l" t="t" r="r" b="b"/>
            <a:pathLst>
              <a:path w="923289" h="583564">
                <a:moveTo>
                  <a:pt x="922941" y="0"/>
                </a:moveTo>
                <a:lnTo>
                  <a:pt x="0" y="454637"/>
                </a:lnTo>
                <a:lnTo>
                  <a:pt x="116128" y="459214"/>
                </a:lnTo>
                <a:lnTo>
                  <a:pt x="189931" y="474164"/>
                </a:lnTo>
                <a:lnTo>
                  <a:pt x="252992" y="511566"/>
                </a:lnTo>
                <a:lnTo>
                  <a:pt x="336895" y="583503"/>
                </a:lnTo>
                <a:lnTo>
                  <a:pt x="922941" y="0"/>
                </a:lnTo>
                <a:close/>
              </a:path>
            </a:pathLst>
          </a:custGeom>
          <a:solidFill>
            <a:srgbClr val="17A7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9836" y="1239160"/>
            <a:ext cx="1367790" cy="411480"/>
          </a:xfrm>
          <a:custGeom>
            <a:avLst/>
            <a:gdLst/>
            <a:ahLst/>
            <a:cxnLst/>
            <a:rect l="l" t="t" r="r" b="b"/>
            <a:pathLst>
              <a:path w="1367789" h="411480">
                <a:moveTo>
                  <a:pt x="1367196" y="0"/>
                </a:moveTo>
                <a:lnTo>
                  <a:pt x="0" y="360359"/>
                </a:lnTo>
                <a:lnTo>
                  <a:pt x="153836" y="362286"/>
                </a:lnTo>
                <a:lnTo>
                  <a:pt x="239098" y="368219"/>
                </a:lnTo>
                <a:lnTo>
                  <a:pt x="286373" y="382920"/>
                </a:lnTo>
                <a:lnTo>
                  <a:pt x="326245" y="411151"/>
                </a:lnTo>
                <a:lnTo>
                  <a:pt x="1367196" y="0"/>
                </a:lnTo>
                <a:close/>
              </a:path>
            </a:pathLst>
          </a:custGeom>
          <a:solidFill>
            <a:srgbClr val="6AC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95726" y="1238863"/>
            <a:ext cx="1041400" cy="623570"/>
          </a:xfrm>
          <a:custGeom>
            <a:avLst/>
            <a:gdLst/>
            <a:ahLst/>
            <a:cxnLst/>
            <a:rect l="l" t="t" r="r" b="b"/>
            <a:pathLst>
              <a:path w="1041400" h="623569">
                <a:moveTo>
                  <a:pt x="1041207" y="0"/>
                </a:moveTo>
                <a:lnTo>
                  <a:pt x="0" y="410854"/>
                </a:lnTo>
                <a:lnTo>
                  <a:pt x="43853" y="623245"/>
                </a:lnTo>
                <a:lnTo>
                  <a:pt x="117555" y="455310"/>
                </a:lnTo>
                <a:lnTo>
                  <a:pt x="1041207" y="0"/>
                </a:lnTo>
                <a:close/>
              </a:path>
            </a:pathLst>
          </a:custGeom>
          <a:solidFill>
            <a:srgbClr val="FACF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8279" y="1236289"/>
            <a:ext cx="236854" cy="487045"/>
          </a:xfrm>
          <a:custGeom>
            <a:avLst/>
            <a:gdLst/>
            <a:ahLst/>
            <a:cxnLst/>
            <a:rect l="l" t="t" r="r" b="b"/>
            <a:pathLst>
              <a:path w="236854" h="487044">
                <a:moveTo>
                  <a:pt x="108373" y="156110"/>
                </a:moveTo>
                <a:lnTo>
                  <a:pt x="45810" y="156110"/>
                </a:lnTo>
                <a:lnTo>
                  <a:pt x="45810" y="361988"/>
                </a:lnTo>
                <a:lnTo>
                  <a:pt x="52697" y="422146"/>
                </a:lnTo>
                <a:lnTo>
                  <a:pt x="73187" y="460076"/>
                </a:lnTo>
                <a:lnTo>
                  <a:pt x="111690" y="480184"/>
                </a:lnTo>
                <a:lnTo>
                  <a:pt x="172616" y="486887"/>
                </a:lnTo>
                <a:lnTo>
                  <a:pt x="236414" y="486887"/>
                </a:lnTo>
                <a:lnTo>
                  <a:pt x="236414" y="434799"/>
                </a:lnTo>
                <a:lnTo>
                  <a:pt x="172616" y="434799"/>
                </a:lnTo>
                <a:lnTo>
                  <a:pt x="154826" y="433974"/>
                </a:lnTo>
                <a:lnTo>
                  <a:pt x="115503" y="412923"/>
                </a:lnTo>
                <a:lnTo>
                  <a:pt x="108373" y="361988"/>
                </a:lnTo>
                <a:lnTo>
                  <a:pt x="108373" y="156110"/>
                </a:lnTo>
                <a:close/>
              </a:path>
              <a:path w="236854" h="487044">
                <a:moveTo>
                  <a:pt x="236414" y="107700"/>
                </a:moveTo>
                <a:lnTo>
                  <a:pt x="0" y="107700"/>
                </a:lnTo>
                <a:lnTo>
                  <a:pt x="0" y="156110"/>
                </a:lnTo>
                <a:lnTo>
                  <a:pt x="236414" y="156110"/>
                </a:lnTo>
                <a:lnTo>
                  <a:pt x="236414" y="107700"/>
                </a:lnTo>
                <a:close/>
              </a:path>
              <a:path w="236854" h="487044">
                <a:moveTo>
                  <a:pt x="108373" y="0"/>
                </a:moveTo>
                <a:lnTo>
                  <a:pt x="45662" y="0"/>
                </a:lnTo>
                <a:lnTo>
                  <a:pt x="45662" y="107700"/>
                </a:lnTo>
                <a:lnTo>
                  <a:pt x="108373" y="107700"/>
                </a:lnTo>
                <a:lnTo>
                  <a:pt x="108373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7754" y="1335081"/>
            <a:ext cx="222250" cy="388620"/>
          </a:xfrm>
          <a:custGeom>
            <a:avLst/>
            <a:gdLst/>
            <a:ahLst/>
            <a:cxnLst/>
            <a:rect l="l" t="t" r="r" b="b"/>
            <a:pathLst>
              <a:path w="222250" h="388619">
                <a:moveTo>
                  <a:pt x="62513" y="8909"/>
                </a:moveTo>
                <a:lnTo>
                  <a:pt x="0" y="8909"/>
                </a:lnTo>
                <a:lnTo>
                  <a:pt x="0" y="388096"/>
                </a:lnTo>
                <a:lnTo>
                  <a:pt x="62513" y="388096"/>
                </a:lnTo>
                <a:lnTo>
                  <a:pt x="62513" y="188376"/>
                </a:lnTo>
                <a:lnTo>
                  <a:pt x="64282" y="158076"/>
                </a:lnTo>
                <a:lnTo>
                  <a:pt x="78420" y="108708"/>
                </a:lnTo>
                <a:lnTo>
                  <a:pt x="106430" y="74593"/>
                </a:lnTo>
                <a:lnTo>
                  <a:pt x="117742" y="68094"/>
                </a:lnTo>
                <a:lnTo>
                  <a:pt x="62513" y="68094"/>
                </a:lnTo>
                <a:lnTo>
                  <a:pt x="62513" y="8909"/>
                </a:lnTo>
                <a:close/>
              </a:path>
              <a:path w="222250" h="388619">
                <a:moveTo>
                  <a:pt x="190011" y="0"/>
                </a:moveTo>
                <a:lnTo>
                  <a:pt x="150755" y="3656"/>
                </a:lnTo>
                <a:lnTo>
                  <a:pt x="113611" y="16778"/>
                </a:lnTo>
                <a:lnTo>
                  <a:pt x="72394" y="52592"/>
                </a:lnTo>
                <a:lnTo>
                  <a:pt x="62513" y="68094"/>
                </a:lnTo>
                <a:lnTo>
                  <a:pt x="117742" y="68094"/>
                </a:lnTo>
                <a:lnTo>
                  <a:pt x="125138" y="63845"/>
                </a:lnTo>
                <a:lnTo>
                  <a:pt x="146903" y="57395"/>
                </a:lnTo>
                <a:lnTo>
                  <a:pt x="171726" y="55245"/>
                </a:lnTo>
                <a:lnTo>
                  <a:pt x="221722" y="55245"/>
                </a:lnTo>
                <a:lnTo>
                  <a:pt x="221441" y="3415"/>
                </a:lnTo>
                <a:lnTo>
                  <a:pt x="215165" y="2227"/>
                </a:lnTo>
                <a:lnTo>
                  <a:pt x="209383" y="1385"/>
                </a:lnTo>
                <a:lnTo>
                  <a:pt x="204194" y="841"/>
                </a:lnTo>
                <a:lnTo>
                  <a:pt x="199499" y="296"/>
                </a:lnTo>
                <a:lnTo>
                  <a:pt x="194755" y="49"/>
                </a:lnTo>
                <a:lnTo>
                  <a:pt x="190011" y="0"/>
                </a:lnTo>
                <a:close/>
              </a:path>
              <a:path w="222250" h="388619">
                <a:moveTo>
                  <a:pt x="221722" y="55245"/>
                </a:moveTo>
                <a:lnTo>
                  <a:pt x="171726" y="55245"/>
                </a:lnTo>
                <a:lnTo>
                  <a:pt x="178608" y="55386"/>
                </a:lnTo>
                <a:lnTo>
                  <a:pt x="185458" y="55918"/>
                </a:lnTo>
                <a:lnTo>
                  <a:pt x="221786" y="67144"/>
                </a:lnTo>
                <a:lnTo>
                  <a:pt x="221722" y="55245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79788" y="1334784"/>
            <a:ext cx="320040" cy="398780"/>
          </a:xfrm>
          <a:custGeom>
            <a:avLst/>
            <a:gdLst/>
            <a:ahLst/>
            <a:cxnLst/>
            <a:rect l="l" t="t" r="r" b="b"/>
            <a:pathLst>
              <a:path w="320039" h="398780">
                <a:moveTo>
                  <a:pt x="286863" y="52939"/>
                </a:moveTo>
                <a:lnTo>
                  <a:pt x="150131" y="52939"/>
                </a:lnTo>
                <a:lnTo>
                  <a:pt x="174240" y="54464"/>
                </a:lnTo>
                <a:lnTo>
                  <a:pt x="195496" y="58918"/>
                </a:lnTo>
                <a:lnTo>
                  <a:pt x="229446" y="76617"/>
                </a:lnTo>
                <a:lnTo>
                  <a:pt x="255944" y="122877"/>
                </a:lnTo>
                <a:lnTo>
                  <a:pt x="257713" y="143153"/>
                </a:lnTo>
                <a:lnTo>
                  <a:pt x="257713" y="149072"/>
                </a:lnTo>
                <a:lnTo>
                  <a:pt x="170441" y="149072"/>
                </a:lnTo>
                <a:lnTo>
                  <a:pt x="130635" y="151104"/>
                </a:lnTo>
                <a:lnTo>
                  <a:pt x="66812" y="167353"/>
                </a:lnTo>
                <a:lnTo>
                  <a:pt x="24079" y="199786"/>
                </a:lnTo>
                <a:lnTo>
                  <a:pt x="2677" y="248029"/>
                </a:lnTo>
                <a:lnTo>
                  <a:pt x="0" y="278055"/>
                </a:lnTo>
                <a:lnTo>
                  <a:pt x="2148" y="304104"/>
                </a:lnTo>
                <a:lnTo>
                  <a:pt x="19326" y="347881"/>
                </a:lnTo>
                <a:lnTo>
                  <a:pt x="52997" y="379901"/>
                </a:lnTo>
                <a:lnTo>
                  <a:pt x="99252" y="396240"/>
                </a:lnTo>
                <a:lnTo>
                  <a:pt x="126855" y="398282"/>
                </a:lnTo>
                <a:lnTo>
                  <a:pt x="146917" y="397706"/>
                </a:lnTo>
                <a:lnTo>
                  <a:pt x="186022" y="389463"/>
                </a:lnTo>
                <a:lnTo>
                  <a:pt x="220480" y="371998"/>
                </a:lnTo>
                <a:lnTo>
                  <a:pt x="247111" y="346486"/>
                </a:lnTo>
                <a:lnTo>
                  <a:pt x="143212" y="346486"/>
                </a:lnTo>
                <a:lnTo>
                  <a:pt x="125534" y="345269"/>
                </a:lnTo>
                <a:lnTo>
                  <a:pt x="84109" y="327010"/>
                </a:lnTo>
                <a:lnTo>
                  <a:pt x="63253" y="289082"/>
                </a:lnTo>
                <a:lnTo>
                  <a:pt x="62315" y="274328"/>
                </a:lnTo>
                <a:lnTo>
                  <a:pt x="64131" y="254912"/>
                </a:lnTo>
                <a:lnTo>
                  <a:pt x="91373" y="215133"/>
                </a:lnTo>
                <a:lnTo>
                  <a:pt x="132031" y="202170"/>
                </a:lnTo>
                <a:lnTo>
                  <a:pt x="195892" y="197849"/>
                </a:lnTo>
                <a:lnTo>
                  <a:pt x="319980" y="197849"/>
                </a:lnTo>
                <a:lnTo>
                  <a:pt x="319980" y="172097"/>
                </a:lnTo>
                <a:lnTo>
                  <a:pt x="317412" y="131491"/>
                </a:lnTo>
                <a:lnTo>
                  <a:pt x="309781" y="96390"/>
                </a:lnTo>
                <a:lnTo>
                  <a:pt x="297081" y="66792"/>
                </a:lnTo>
                <a:lnTo>
                  <a:pt x="286863" y="52939"/>
                </a:lnTo>
                <a:close/>
              </a:path>
              <a:path w="320039" h="398780">
                <a:moveTo>
                  <a:pt x="319980" y="330915"/>
                </a:moveTo>
                <a:lnTo>
                  <a:pt x="257812" y="330915"/>
                </a:lnTo>
                <a:lnTo>
                  <a:pt x="257812" y="388393"/>
                </a:lnTo>
                <a:lnTo>
                  <a:pt x="319980" y="388393"/>
                </a:lnTo>
                <a:lnTo>
                  <a:pt x="319980" y="330915"/>
                </a:lnTo>
                <a:close/>
              </a:path>
              <a:path w="320039" h="398780">
                <a:moveTo>
                  <a:pt x="319980" y="197849"/>
                </a:moveTo>
                <a:lnTo>
                  <a:pt x="257219" y="197849"/>
                </a:lnTo>
                <a:lnTo>
                  <a:pt x="257219" y="212054"/>
                </a:lnTo>
                <a:lnTo>
                  <a:pt x="255264" y="241001"/>
                </a:lnTo>
                <a:lnTo>
                  <a:pt x="239623" y="289836"/>
                </a:lnTo>
                <a:lnTo>
                  <a:pt x="208821" y="325876"/>
                </a:lnTo>
                <a:lnTo>
                  <a:pt x="166639" y="344619"/>
                </a:lnTo>
                <a:lnTo>
                  <a:pt x="143212" y="346486"/>
                </a:lnTo>
                <a:lnTo>
                  <a:pt x="247111" y="346486"/>
                </a:lnTo>
                <a:lnTo>
                  <a:pt x="247252" y="346331"/>
                </a:lnTo>
                <a:lnTo>
                  <a:pt x="257812" y="330915"/>
                </a:lnTo>
                <a:lnTo>
                  <a:pt x="319980" y="330915"/>
                </a:lnTo>
                <a:lnTo>
                  <a:pt x="319980" y="197849"/>
                </a:lnTo>
                <a:close/>
              </a:path>
              <a:path w="320039" h="398780">
                <a:moveTo>
                  <a:pt x="156555" y="0"/>
                </a:moveTo>
                <a:lnTo>
                  <a:pt x="109529" y="3793"/>
                </a:lnTo>
                <a:lnTo>
                  <a:pt x="60499" y="15201"/>
                </a:lnTo>
                <a:lnTo>
                  <a:pt x="27772" y="26479"/>
                </a:lnTo>
                <a:lnTo>
                  <a:pt x="27772" y="84135"/>
                </a:lnTo>
                <a:lnTo>
                  <a:pt x="41969" y="76888"/>
                </a:lnTo>
                <a:lnTo>
                  <a:pt x="56583" y="70565"/>
                </a:lnTo>
                <a:lnTo>
                  <a:pt x="102493" y="57326"/>
                </a:lnTo>
                <a:lnTo>
                  <a:pt x="150131" y="52939"/>
                </a:lnTo>
                <a:lnTo>
                  <a:pt x="286863" y="52939"/>
                </a:lnTo>
                <a:lnTo>
                  <a:pt x="279309" y="42698"/>
                </a:lnTo>
                <a:lnTo>
                  <a:pt x="256431" y="24027"/>
                </a:lnTo>
                <a:lnTo>
                  <a:pt x="228347" y="10682"/>
                </a:lnTo>
                <a:lnTo>
                  <a:pt x="195055" y="2671"/>
                </a:lnTo>
                <a:lnTo>
                  <a:pt x="15655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1918" y="1196347"/>
            <a:ext cx="62230" cy="79375"/>
          </a:xfrm>
          <a:custGeom>
            <a:avLst/>
            <a:gdLst/>
            <a:ahLst/>
            <a:cxnLst/>
            <a:rect l="l" t="t" r="r" b="b"/>
            <a:pathLst>
              <a:path w="62229" h="79375">
                <a:moveTo>
                  <a:pt x="62019" y="0"/>
                </a:moveTo>
                <a:lnTo>
                  <a:pt x="0" y="0"/>
                </a:lnTo>
                <a:lnTo>
                  <a:pt x="0" y="78894"/>
                </a:lnTo>
                <a:lnTo>
                  <a:pt x="62019" y="78894"/>
                </a:lnTo>
                <a:lnTo>
                  <a:pt x="6201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2928" y="1343989"/>
            <a:ext cx="0" cy="379730"/>
          </a:xfrm>
          <a:custGeom>
            <a:avLst/>
            <a:gdLst/>
            <a:ahLst/>
            <a:cxnLst/>
            <a:rect l="l" t="t" r="r" b="b"/>
            <a:pathLst>
              <a:path h="379730">
                <a:moveTo>
                  <a:pt x="0" y="0"/>
                </a:moveTo>
                <a:lnTo>
                  <a:pt x="0" y="379187"/>
                </a:lnTo>
              </a:path>
            </a:pathLst>
          </a:custGeom>
          <a:ln w="62019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07273" y="1334882"/>
            <a:ext cx="317500" cy="388620"/>
          </a:xfrm>
          <a:custGeom>
            <a:avLst/>
            <a:gdLst/>
            <a:ahLst/>
            <a:cxnLst/>
            <a:rect l="l" t="t" r="r" b="b"/>
            <a:pathLst>
              <a:path w="317500" h="388619">
                <a:moveTo>
                  <a:pt x="62612" y="9106"/>
                </a:moveTo>
                <a:lnTo>
                  <a:pt x="0" y="9106"/>
                </a:lnTo>
                <a:lnTo>
                  <a:pt x="0" y="388294"/>
                </a:lnTo>
                <a:lnTo>
                  <a:pt x="62612" y="388294"/>
                </a:lnTo>
                <a:lnTo>
                  <a:pt x="62612" y="174012"/>
                </a:lnTo>
                <a:lnTo>
                  <a:pt x="64428" y="147659"/>
                </a:lnTo>
                <a:lnTo>
                  <a:pt x="78957" y="103768"/>
                </a:lnTo>
                <a:lnTo>
                  <a:pt x="107533" y="72165"/>
                </a:lnTo>
                <a:lnTo>
                  <a:pt x="114676" y="68292"/>
                </a:lnTo>
                <a:lnTo>
                  <a:pt x="62612" y="68292"/>
                </a:lnTo>
                <a:lnTo>
                  <a:pt x="62612" y="9106"/>
                </a:lnTo>
                <a:close/>
              </a:path>
              <a:path w="317500" h="388619">
                <a:moveTo>
                  <a:pt x="292578" y="54082"/>
                </a:moveTo>
                <a:lnTo>
                  <a:pt x="171133" y="54082"/>
                </a:lnTo>
                <a:lnTo>
                  <a:pt x="190768" y="55755"/>
                </a:lnTo>
                <a:lnTo>
                  <a:pt x="207789" y="60771"/>
                </a:lnTo>
                <a:lnTo>
                  <a:pt x="243174" y="95912"/>
                </a:lnTo>
                <a:lnTo>
                  <a:pt x="253680" y="136223"/>
                </a:lnTo>
                <a:lnTo>
                  <a:pt x="254995" y="388294"/>
                </a:lnTo>
                <a:lnTo>
                  <a:pt x="317163" y="388294"/>
                </a:lnTo>
                <a:lnTo>
                  <a:pt x="317163" y="159451"/>
                </a:lnTo>
                <a:lnTo>
                  <a:pt x="315181" y="122579"/>
                </a:lnTo>
                <a:lnTo>
                  <a:pt x="308941" y="90458"/>
                </a:lnTo>
                <a:lnTo>
                  <a:pt x="298448" y="63089"/>
                </a:lnTo>
                <a:lnTo>
                  <a:pt x="292578" y="54082"/>
                </a:lnTo>
                <a:close/>
              </a:path>
              <a:path w="317500" h="388619">
                <a:moveTo>
                  <a:pt x="184921" y="0"/>
                </a:moveTo>
                <a:lnTo>
                  <a:pt x="131696" y="9479"/>
                </a:lnTo>
                <a:lnTo>
                  <a:pt x="85770" y="39494"/>
                </a:lnTo>
                <a:lnTo>
                  <a:pt x="62612" y="68292"/>
                </a:lnTo>
                <a:lnTo>
                  <a:pt x="114676" y="68292"/>
                </a:lnTo>
                <a:lnTo>
                  <a:pt x="126064" y="62119"/>
                </a:lnTo>
                <a:lnTo>
                  <a:pt x="147264" y="56091"/>
                </a:lnTo>
                <a:lnTo>
                  <a:pt x="171133" y="54082"/>
                </a:lnTo>
                <a:lnTo>
                  <a:pt x="292578" y="54082"/>
                </a:lnTo>
                <a:lnTo>
                  <a:pt x="283707" y="40471"/>
                </a:lnTo>
                <a:lnTo>
                  <a:pt x="264880" y="22753"/>
                </a:lnTo>
                <a:lnTo>
                  <a:pt x="242134" y="10107"/>
                </a:lnTo>
                <a:lnTo>
                  <a:pt x="215478" y="2525"/>
                </a:lnTo>
                <a:lnTo>
                  <a:pt x="184921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224" y="1334882"/>
            <a:ext cx="347980" cy="398780"/>
          </a:xfrm>
          <a:custGeom>
            <a:avLst/>
            <a:gdLst/>
            <a:ahLst/>
            <a:cxnLst/>
            <a:rect l="l" t="t" r="r" b="b"/>
            <a:pathLst>
              <a:path w="347979" h="398780">
                <a:moveTo>
                  <a:pt x="173802" y="0"/>
                </a:moveTo>
                <a:lnTo>
                  <a:pt x="135274" y="3209"/>
                </a:lnTo>
                <a:lnTo>
                  <a:pt x="71451" y="29520"/>
                </a:lnTo>
                <a:lnTo>
                  <a:pt x="25976" y="81547"/>
                </a:lnTo>
                <a:lnTo>
                  <a:pt x="2884" y="154758"/>
                </a:lnTo>
                <a:lnTo>
                  <a:pt x="0" y="198874"/>
                </a:lnTo>
                <a:lnTo>
                  <a:pt x="2947" y="242811"/>
                </a:lnTo>
                <a:lnTo>
                  <a:pt x="11644" y="281805"/>
                </a:lnTo>
                <a:lnTo>
                  <a:pt x="46304" y="344967"/>
                </a:lnTo>
                <a:lnTo>
                  <a:pt x="101306" y="384924"/>
                </a:lnTo>
                <a:lnTo>
                  <a:pt x="173950" y="398243"/>
                </a:lnTo>
                <a:lnTo>
                  <a:pt x="212357" y="394802"/>
                </a:lnTo>
                <a:lnTo>
                  <a:pt x="246409" y="384775"/>
                </a:lnTo>
                <a:lnTo>
                  <a:pt x="276106" y="368164"/>
                </a:lnTo>
                <a:lnTo>
                  <a:pt x="301448" y="344967"/>
                </a:lnTo>
                <a:lnTo>
                  <a:pt x="301699" y="344607"/>
                </a:lnTo>
                <a:lnTo>
                  <a:pt x="160200" y="344607"/>
                </a:lnTo>
                <a:lnTo>
                  <a:pt x="124132" y="332377"/>
                </a:lnTo>
                <a:lnTo>
                  <a:pt x="94486" y="306311"/>
                </a:lnTo>
                <a:lnTo>
                  <a:pt x="72796" y="259903"/>
                </a:lnTo>
                <a:lnTo>
                  <a:pt x="65587" y="199289"/>
                </a:lnTo>
                <a:lnTo>
                  <a:pt x="65590" y="198874"/>
                </a:lnTo>
                <a:lnTo>
                  <a:pt x="72841" y="138274"/>
                </a:lnTo>
                <a:lnTo>
                  <a:pt x="94635" y="91911"/>
                </a:lnTo>
                <a:lnTo>
                  <a:pt x="129307" y="62392"/>
                </a:lnTo>
                <a:lnTo>
                  <a:pt x="173802" y="52780"/>
                </a:lnTo>
                <a:lnTo>
                  <a:pt x="301250" y="52780"/>
                </a:lnTo>
                <a:lnTo>
                  <a:pt x="275909" y="29679"/>
                </a:lnTo>
                <a:lnTo>
                  <a:pt x="246217" y="13186"/>
                </a:lnTo>
                <a:lnTo>
                  <a:pt x="212180" y="3295"/>
                </a:lnTo>
                <a:lnTo>
                  <a:pt x="173802" y="0"/>
                </a:lnTo>
                <a:close/>
              </a:path>
              <a:path w="347979" h="398780">
                <a:moveTo>
                  <a:pt x="301250" y="52780"/>
                </a:moveTo>
                <a:lnTo>
                  <a:pt x="173802" y="52780"/>
                </a:lnTo>
                <a:lnTo>
                  <a:pt x="196790" y="55055"/>
                </a:lnTo>
                <a:lnTo>
                  <a:pt x="218204" y="62792"/>
                </a:lnTo>
                <a:lnTo>
                  <a:pt x="252524" y="92737"/>
                </a:lnTo>
                <a:lnTo>
                  <a:pt x="274318" y="138792"/>
                </a:lnTo>
                <a:lnTo>
                  <a:pt x="281582" y="199289"/>
                </a:lnTo>
                <a:lnTo>
                  <a:pt x="279766" y="231372"/>
                </a:lnTo>
                <a:lnTo>
                  <a:pt x="265204" y="284939"/>
                </a:lnTo>
                <a:lnTo>
                  <a:pt x="238855" y="320915"/>
                </a:lnTo>
                <a:lnTo>
                  <a:pt x="198213" y="342396"/>
                </a:lnTo>
                <a:lnTo>
                  <a:pt x="160200" y="344607"/>
                </a:lnTo>
                <a:lnTo>
                  <a:pt x="301699" y="344607"/>
                </a:lnTo>
                <a:lnTo>
                  <a:pt x="321721" y="315969"/>
                </a:lnTo>
                <a:lnTo>
                  <a:pt x="336207" y="281954"/>
                </a:lnTo>
                <a:lnTo>
                  <a:pt x="344902" y="242922"/>
                </a:lnTo>
                <a:lnTo>
                  <a:pt x="347802" y="198874"/>
                </a:lnTo>
                <a:lnTo>
                  <a:pt x="344792" y="154681"/>
                </a:lnTo>
                <a:lnTo>
                  <a:pt x="336053" y="115704"/>
                </a:lnTo>
                <a:lnTo>
                  <a:pt x="321533" y="81712"/>
                </a:lnTo>
                <a:lnTo>
                  <a:pt x="301250" y="5278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03774" y="1196357"/>
            <a:ext cx="0" cy="527050"/>
          </a:xfrm>
          <a:custGeom>
            <a:avLst/>
            <a:gdLst/>
            <a:ahLst/>
            <a:cxnLst/>
            <a:rect l="l" t="t" r="r" b="b"/>
            <a:pathLst>
              <a:path h="527050">
                <a:moveTo>
                  <a:pt x="0" y="0"/>
                </a:moveTo>
                <a:lnTo>
                  <a:pt x="0" y="526820"/>
                </a:lnTo>
              </a:path>
            </a:pathLst>
          </a:custGeom>
          <a:ln w="62236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88837" y="1334882"/>
            <a:ext cx="347980" cy="398780"/>
          </a:xfrm>
          <a:custGeom>
            <a:avLst/>
            <a:gdLst/>
            <a:ahLst/>
            <a:cxnLst/>
            <a:rect l="l" t="t" r="r" b="b"/>
            <a:pathLst>
              <a:path w="347979" h="398780">
                <a:moveTo>
                  <a:pt x="173950" y="0"/>
                </a:moveTo>
                <a:lnTo>
                  <a:pt x="135359" y="3209"/>
                </a:lnTo>
                <a:lnTo>
                  <a:pt x="71482" y="29520"/>
                </a:lnTo>
                <a:lnTo>
                  <a:pt x="25997" y="81547"/>
                </a:lnTo>
                <a:lnTo>
                  <a:pt x="2885" y="154758"/>
                </a:lnTo>
                <a:lnTo>
                  <a:pt x="0" y="198874"/>
                </a:lnTo>
                <a:lnTo>
                  <a:pt x="2846" y="242811"/>
                </a:lnTo>
                <a:lnTo>
                  <a:pt x="11464" y="281805"/>
                </a:lnTo>
                <a:lnTo>
                  <a:pt x="46057" y="344967"/>
                </a:lnTo>
                <a:lnTo>
                  <a:pt x="101059" y="384924"/>
                </a:lnTo>
                <a:lnTo>
                  <a:pt x="173703" y="398243"/>
                </a:lnTo>
                <a:lnTo>
                  <a:pt x="212110" y="394802"/>
                </a:lnTo>
                <a:lnTo>
                  <a:pt x="246162" y="384775"/>
                </a:lnTo>
                <a:lnTo>
                  <a:pt x="275859" y="368164"/>
                </a:lnTo>
                <a:lnTo>
                  <a:pt x="301201" y="344967"/>
                </a:lnTo>
                <a:lnTo>
                  <a:pt x="301452" y="344607"/>
                </a:lnTo>
                <a:lnTo>
                  <a:pt x="160373" y="344607"/>
                </a:lnTo>
                <a:lnTo>
                  <a:pt x="124288" y="332377"/>
                </a:lnTo>
                <a:lnTo>
                  <a:pt x="94635" y="306311"/>
                </a:lnTo>
                <a:lnTo>
                  <a:pt x="72944" y="259903"/>
                </a:lnTo>
                <a:lnTo>
                  <a:pt x="65735" y="199289"/>
                </a:lnTo>
                <a:lnTo>
                  <a:pt x="65739" y="198874"/>
                </a:lnTo>
                <a:lnTo>
                  <a:pt x="73014" y="138274"/>
                </a:lnTo>
                <a:lnTo>
                  <a:pt x="94832" y="91911"/>
                </a:lnTo>
                <a:lnTo>
                  <a:pt x="129499" y="62392"/>
                </a:lnTo>
                <a:lnTo>
                  <a:pt x="173950" y="52780"/>
                </a:lnTo>
                <a:lnTo>
                  <a:pt x="301448" y="52780"/>
                </a:lnTo>
                <a:lnTo>
                  <a:pt x="276106" y="29679"/>
                </a:lnTo>
                <a:lnTo>
                  <a:pt x="246409" y="13186"/>
                </a:lnTo>
                <a:lnTo>
                  <a:pt x="212357" y="3295"/>
                </a:lnTo>
                <a:lnTo>
                  <a:pt x="173950" y="0"/>
                </a:lnTo>
                <a:close/>
              </a:path>
              <a:path w="347979" h="398780">
                <a:moveTo>
                  <a:pt x="301448" y="52780"/>
                </a:moveTo>
                <a:lnTo>
                  <a:pt x="173950" y="52780"/>
                </a:lnTo>
                <a:lnTo>
                  <a:pt x="196868" y="54996"/>
                </a:lnTo>
                <a:lnTo>
                  <a:pt x="218228" y="62638"/>
                </a:lnTo>
                <a:lnTo>
                  <a:pt x="252574" y="92322"/>
                </a:lnTo>
                <a:lnTo>
                  <a:pt x="274478" y="138688"/>
                </a:lnTo>
                <a:lnTo>
                  <a:pt x="281780" y="199289"/>
                </a:lnTo>
                <a:lnTo>
                  <a:pt x="279963" y="231372"/>
                </a:lnTo>
                <a:lnTo>
                  <a:pt x="265381" y="284939"/>
                </a:lnTo>
                <a:lnTo>
                  <a:pt x="239052" y="320915"/>
                </a:lnTo>
                <a:lnTo>
                  <a:pt x="198403" y="342396"/>
                </a:lnTo>
                <a:lnTo>
                  <a:pt x="160373" y="344607"/>
                </a:lnTo>
                <a:lnTo>
                  <a:pt x="301452" y="344607"/>
                </a:lnTo>
                <a:lnTo>
                  <a:pt x="321474" y="315969"/>
                </a:lnTo>
                <a:lnTo>
                  <a:pt x="335960" y="281954"/>
                </a:lnTo>
                <a:lnTo>
                  <a:pt x="344655" y="242922"/>
                </a:lnTo>
                <a:lnTo>
                  <a:pt x="347555" y="198874"/>
                </a:lnTo>
                <a:lnTo>
                  <a:pt x="344739" y="154681"/>
                </a:lnTo>
                <a:lnTo>
                  <a:pt x="336139" y="115704"/>
                </a:lnTo>
                <a:lnTo>
                  <a:pt x="321703" y="81712"/>
                </a:lnTo>
                <a:lnTo>
                  <a:pt x="301448" y="5278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7525" y="1334585"/>
            <a:ext cx="339090" cy="533400"/>
          </a:xfrm>
          <a:custGeom>
            <a:avLst/>
            <a:gdLst/>
            <a:ahLst/>
            <a:cxnLst/>
            <a:rect l="l" t="t" r="r" b="b"/>
            <a:pathLst>
              <a:path w="339089" h="533400">
                <a:moveTo>
                  <a:pt x="45810" y="452345"/>
                </a:moveTo>
                <a:lnTo>
                  <a:pt x="45810" y="513020"/>
                </a:lnTo>
                <a:lnTo>
                  <a:pt x="59638" y="517789"/>
                </a:lnTo>
                <a:lnTo>
                  <a:pt x="102245" y="528114"/>
                </a:lnTo>
                <a:lnTo>
                  <a:pt x="148590" y="532770"/>
                </a:lnTo>
                <a:lnTo>
                  <a:pt x="164116" y="533027"/>
                </a:lnTo>
                <a:lnTo>
                  <a:pt x="205560" y="530024"/>
                </a:lnTo>
                <a:lnTo>
                  <a:pt x="241300" y="521130"/>
                </a:lnTo>
                <a:lnTo>
                  <a:pt x="271324" y="506346"/>
                </a:lnTo>
                <a:lnTo>
                  <a:pt x="295617" y="485672"/>
                </a:lnTo>
                <a:lnTo>
                  <a:pt x="298572" y="481468"/>
                </a:lnTo>
                <a:lnTo>
                  <a:pt x="154331" y="481468"/>
                </a:lnTo>
                <a:lnTo>
                  <a:pt x="140568" y="481032"/>
                </a:lnTo>
                <a:lnTo>
                  <a:pt x="99873" y="474365"/>
                </a:lnTo>
                <a:lnTo>
                  <a:pt x="58823" y="459052"/>
                </a:lnTo>
                <a:lnTo>
                  <a:pt x="45810" y="452345"/>
                </a:lnTo>
                <a:close/>
              </a:path>
              <a:path w="339089" h="533400">
                <a:moveTo>
                  <a:pt x="338546" y="321942"/>
                </a:moveTo>
                <a:lnTo>
                  <a:pt x="276344" y="321942"/>
                </a:lnTo>
                <a:lnTo>
                  <a:pt x="276344" y="352782"/>
                </a:lnTo>
                <a:lnTo>
                  <a:pt x="274444" y="383061"/>
                </a:lnTo>
                <a:lnTo>
                  <a:pt x="259248" y="431393"/>
                </a:lnTo>
                <a:lnTo>
                  <a:pt x="228801" y="463456"/>
                </a:lnTo>
                <a:lnTo>
                  <a:pt x="182990" y="479467"/>
                </a:lnTo>
                <a:lnTo>
                  <a:pt x="154331" y="481468"/>
                </a:lnTo>
                <a:lnTo>
                  <a:pt x="298572" y="481468"/>
                </a:lnTo>
                <a:lnTo>
                  <a:pt x="314398" y="458953"/>
                </a:lnTo>
                <a:lnTo>
                  <a:pt x="327819" y="426033"/>
                </a:lnTo>
                <a:lnTo>
                  <a:pt x="335874" y="386912"/>
                </a:lnTo>
                <a:lnTo>
                  <a:pt x="338561" y="341591"/>
                </a:lnTo>
                <a:lnTo>
                  <a:pt x="338546" y="321942"/>
                </a:lnTo>
                <a:close/>
              </a:path>
              <a:path w="339089" h="533400">
                <a:moveTo>
                  <a:pt x="154924" y="0"/>
                </a:moveTo>
                <a:lnTo>
                  <a:pt x="92386" y="13116"/>
                </a:lnTo>
                <a:lnTo>
                  <a:pt x="42598" y="53256"/>
                </a:lnTo>
                <a:lnTo>
                  <a:pt x="10643" y="115337"/>
                </a:lnTo>
                <a:lnTo>
                  <a:pt x="2660" y="152758"/>
                </a:lnTo>
                <a:lnTo>
                  <a:pt x="0" y="194434"/>
                </a:lnTo>
                <a:lnTo>
                  <a:pt x="2660" y="236094"/>
                </a:lnTo>
                <a:lnTo>
                  <a:pt x="10643" y="273461"/>
                </a:lnTo>
                <a:lnTo>
                  <a:pt x="42598" y="335320"/>
                </a:lnTo>
                <a:lnTo>
                  <a:pt x="92386" y="375453"/>
                </a:lnTo>
                <a:lnTo>
                  <a:pt x="154924" y="388591"/>
                </a:lnTo>
                <a:lnTo>
                  <a:pt x="173559" y="387918"/>
                </a:lnTo>
                <a:lnTo>
                  <a:pt x="226728" y="372080"/>
                </a:lnTo>
                <a:lnTo>
                  <a:pt x="266673" y="336991"/>
                </a:lnTo>
                <a:lnTo>
                  <a:pt x="266987" y="336503"/>
                </a:lnTo>
                <a:lnTo>
                  <a:pt x="170145" y="336503"/>
                </a:lnTo>
                <a:lnTo>
                  <a:pt x="146509" y="334198"/>
                </a:lnTo>
                <a:lnTo>
                  <a:pt x="107517" y="315558"/>
                </a:lnTo>
                <a:lnTo>
                  <a:pt x="79991" y="278743"/>
                </a:lnTo>
                <a:lnTo>
                  <a:pt x="66035" y="226416"/>
                </a:lnTo>
                <a:lnTo>
                  <a:pt x="64292" y="194612"/>
                </a:lnTo>
                <a:lnTo>
                  <a:pt x="66035" y="162659"/>
                </a:lnTo>
                <a:lnTo>
                  <a:pt x="79991" y="110183"/>
                </a:lnTo>
                <a:lnTo>
                  <a:pt x="107538" y="73370"/>
                </a:lnTo>
                <a:lnTo>
                  <a:pt x="146509" y="54756"/>
                </a:lnTo>
                <a:lnTo>
                  <a:pt x="170145" y="52429"/>
                </a:lnTo>
                <a:lnTo>
                  <a:pt x="266721" y="52429"/>
                </a:lnTo>
                <a:lnTo>
                  <a:pt x="266423" y="51965"/>
                </a:lnTo>
                <a:lnTo>
                  <a:pt x="226728" y="16828"/>
                </a:lnTo>
                <a:lnTo>
                  <a:pt x="173559" y="743"/>
                </a:lnTo>
                <a:lnTo>
                  <a:pt x="154924" y="0"/>
                </a:lnTo>
                <a:close/>
              </a:path>
              <a:path w="339089" h="533400">
                <a:moveTo>
                  <a:pt x="266721" y="52429"/>
                </a:moveTo>
                <a:lnTo>
                  <a:pt x="170145" y="52429"/>
                </a:lnTo>
                <a:lnTo>
                  <a:pt x="193933" y="54756"/>
                </a:lnTo>
                <a:lnTo>
                  <a:pt x="214899" y="61736"/>
                </a:lnTo>
                <a:lnTo>
                  <a:pt x="248423" y="89659"/>
                </a:lnTo>
                <a:lnTo>
                  <a:pt x="269326" y="134516"/>
                </a:lnTo>
                <a:lnTo>
                  <a:pt x="276294" y="194612"/>
                </a:lnTo>
                <a:lnTo>
                  <a:pt x="274552" y="226438"/>
                </a:lnTo>
                <a:lnTo>
                  <a:pt x="260617" y="278765"/>
                </a:lnTo>
                <a:lnTo>
                  <a:pt x="233023" y="315580"/>
                </a:lnTo>
                <a:lnTo>
                  <a:pt x="193933" y="334176"/>
                </a:lnTo>
                <a:lnTo>
                  <a:pt x="170145" y="336503"/>
                </a:lnTo>
                <a:lnTo>
                  <a:pt x="266987" y="336503"/>
                </a:lnTo>
                <a:lnTo>
                  <a:pt x="276344" y="321942"/>
                </a:lnTo>
                <a:lnTo>
                  <a:pt x="338546" y="321942"/>
                </a:lnTo>
                <a:lnTo>
                  <a:pt x="338356" y="66990"/>
                </a:lnTo>
                <a:lnTo>
                  <a:pt x="276047" y="66990"/>
                </a:lnTo>
                <a:lnTo>
                  <a:pt x="266721" y="52429"/>
                </a:lnTo>
                <a:close/>
              </a:path>
              <a:path w="339089" h="533400">
                <a:moveTo>
                  <a:pt x="338314" y="9403"/>
                </a:moveTo>
                <a:lnTo>
                  <a:pt x="276047" y="9403"/>
                </a:lnTo>
                <a:lnTo>
                  <a:pt x="276047" y="66990"/>
                </a:lnTo>
                <a:lnTo>
                  <a:pt x="338356" y="66990"/>
                </a:lnTo>
                <a:lnTo>
                  <a:pt x="338314" y="940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78632" y="1196347"/>
            <a:ext cx="62865" cy="79375"/>
          </a:xfrm>
          <a:custGeom>
            <a:avLst/>
            <a:gdLst/>
            <a:ahLst/>
            <a:cxnLst/>
            <a:rect l="l" t="t" r="r" b="b"/>
            <a:pathLst>
              <a:path w="62864" h="79375">
                <a:moveTo>
                  <a:pt x="62266" y="0"/>
                </a:moveTo>
                <a:lnTo>
                  <a:pt x="0" y="0"/>
                </a:lnTo>
                <a:lnTo>
                  <a:pt x="0" y="78894"/>
                </a:lnTo>
                <a:lnTo>
                  <a:pt x="62266" y="78894"/>
                </a:lnTo>
                <a:lnTo>
                  <a:pt x="62266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09765" y="1343989"/>
            <a:ext cx="0" cy="379730"/>
          </a:xfrm>
          <a:custGeom>
            <a:avLst/>
            <a:gdLst/>
            <a:ahLst/>
            <a:cxnLst/>
            <a:rect l="l" t="t" r="r" b="b"/>
            <a:pathLst>
              <a:path h="379730">
                <a:moveTo>
                  <a:pt x="0" y="0"/>
                </a:moveTo>
                <a:lnTo>
                  <a:pt x="0" y="379187"/>
                </a:lnTo>
              </a:path>
            </a:pathLst>
          </a:custGeom>
          <a:ln w="62266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93726" y="1334487"/>
            <a:ext cx="300355" cy="398780"/>
          </a:xfrm>
          <a:custGeom>
            <a:avLst/>
            <a:gdLst/>
            <a:ahLst/>
            <a:cxnLst/>
            <a:rect l="l" t="t" r="r" b="b"/>
            <a:pathLst>
              <a:path w="300354" h="398780">
                <a:moveTo>
                  <a:pt x="190357" y="0"/>
                </a:moveTo>
                <a:lnTo>
                  <a:pt x="148420" y="3359"/>
                </a:lnTo>
                <a:lnTo>
                  <a:pt x="111196" y="13362"/>
                </a:lnTo>
                <a:lnTo>
                  <a:pt x="50900" y="53295"/>
                </a:lnTo>
                <a:lnTo>
                  <a:pt x="12718" y="116397"/>
                </a:lnTo>
                <a:lnTo>
                  <a:pt x="3178" y="155362"/>
                </a:lnTo>
                <a:lnTo>
                  <a:pt x="0" y="199270"/>
                </a:lnTo>
                <a:lnTo>
                  <a:pt x="3345" y="242545"/>
                </a:lnTo>
                <a:lnTo>
                  <a:pt x="12941" y="281151"/>
                </a:lnTo>
                <a:lnTo>
                  <a:pt x="50900" y="344353"/>
                </a:lnTo>
                <a:lnTo>
                  <a:pt x="110084" y="384755"/>
                </a:lnTo>
                <a:lnTo>
                  <a:pt x="186799" y="398223"/>
                </a:lnTo>
                <a:lnTo>
                  <a:pt x="201683" y="397935"/>
                </a:lnTo>
                <a:lnTo>
                  <a:pt x="245902" y="392303"/>
                </a:lnTo>
                <a:lnTo>
                  <a:pt x="286730" y="379707"/>
                </a:lnTo>
                <a:lnTo>
                  <a:pt x="299817" y="374010"/>
                </a:lnTo>
                <a:lnTo>
                  <a:pt x="299817" y="345541"/>
                </a:lnTo>
                <a:lnTo>
                  <a:pt x="193025" y="345541"/>
                </a:lnTo>
                <a:lnTo>
                  <a:pt x="164447" y="343139"/>
                </a:lnTo>
                <a:lnTo>
                  <a:pt x="117465" y="323929"/>
                </a:lnTo>
                <a:lnTo>
                  <a:pt x="84403" y="285975"/>
                </a:lnTo>
                <a:lnTo>
                  <a:pt x="67670" y="232049"/>
                </a:lnTo>
                <a:lnTo>
                  <a:pt x="65577" y="199270"/>
                </a:lnTo>
                <a:lnTo>
                  <a:pt x="67540" y="166568"/>
                </a:lnTo>
                <a:lnTo>
                  <a:pt x="84125" y="112731"/>
                </a:lnTo>
                <a:lnTo>
                  <a:pt x="117168" y="74788"/>
                </a:lnTo>
                <a:lnTo>
                  <a:pt x="164151" y="55578"/>
                </a:lnTo>
                <a:lnTo>
                  <a:pt x="192729" y="53176"/>
                </a:lnTo>
                <a:lnTo>
                  <a:pt x="299521" y="53176"/>
                </a:lnTo>
                <a:lnTo>
                  <a:pt x="299521" y="24054"/>
                </a:lnTo>
                <a:lnTo>
                  <a:pt x="260111" y="9361"/>
                </a:lnTo>
                <a:lnTo>
                  <a:pt x="218593" y="1484"/>
                </a:lnTo>
                <a:lnTo>
                  <a:pt x="204500" y="371"/>
                </a:lnTo>
                <a:lnTo>
                  <a:pt x="190357" y="0"/>
                </a:lnTo>
                <a:close/>
              </a:path>
              <a:path w="300354" h="398780">
                <a:moveTo>
                  <a:pt x="299817" y="316413"/>
                </a:moveTo>
                <a:lnTo>
                  <a:pt x="260407" y="333997"/>
                </a:lnTo>
                <a:lnTo>
                  <a:pt x="220075" y="343705"/>
                </a:lnTo>
                <a:lnTo>
                  <a:pt x="193025" y="345541"/>
                </a:lnTo>
                <a:lnTo>
                  <a:pt x="299817" y="345541"/>
                </a:lnTo>
                <a:lnTo>
                  <a:pt x="299817" y="316413"/>
                </a:lnTo>
                <a:close/>
              </a:path>
              <a:path w="300354" h="398780">
                <a:moveTo>
                  <a:pt x="299521" y="53176"/>
                </a:moveTo>
                <a:lnTo>
                  <a:pt x="192729" y="53176"/>
                </a:lnTo>
                <a:lnTo>
                  <a:pt x="206298" y="53640"/>
                </a:lnTo>
                <a:lnTo>
                  <a:pt x="219779" y="55013"/>
                </a:lnTo>
                <a:lnTo>
                  <a:pt x="260111" y="64723"/>
                </a:lnTo>
                <a:lnTo>
                  <a:pt x="299521" y="82304"/>
                </a:lnTo>
                <a:lnTo>
                  <a:pt x="299521" y="53176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3564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Objecti</a:t>
            </a:r>
            <a:r>
              <a:rPr sz="4400" b="0" spc="-95" dirty="0">
                <a:solidFill>
                  <a:srgbClr val="775F54"/>
                </a:solidFill>
                <a:latin typeface="Tw Cen MT"/>
                <a:cs typeface="Tw Cen MT"/>
              </a:rPr>
              <a:t>v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es</a:t>
            </a:r>
            <a:endParaRPr sz="44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19414" y="6469257"/>
            <a:ext cx="14605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algn="l" rtl="0">
              <a:lnSpc>
                <a:spcPts val="1580"/>
              </a:lnSpc>
            </a:pPr>
            <a:fld id="{81D60167-4931-47E6-BA6A-407CBD079E47}" type="slidenum">
              <a:rPr dirty="0"/>
              <a:pPr marL="25400" algn="l" rtl="0">
                <a:lnSpc>
                  <a:spcPts val="158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1386" y="1524736"/>
            <a:ext cx="6852414" cy="3241272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 algn="l" rtl="0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Become </a:t>
            </a:r>
            <a:r>
              <a:rPr lang="en-US" sz="2900" spc="-5" dirty="0" smtClean="0">
                <a:latin typeface="Tw Cen MT"/>
                <a:cs typeface="Tw Cen MT"/>
              </a:rPr>
              <a:t>acquainted with Node.js</a:t>
            </a:r>
          </a:p>
          <a:p>
            <a:pPr marL="332740" indent="-320040" algn="l" rtl="0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5" dirty="0" smtClean="0">
                <a:latin typeface="Tw Cen MT"/>
                <a:cs typeface="Tw Cen MT"/>
              </a:rPr>
              <a:t>Learn how to install and use</a:t>
            </a:r>
            <a:endParaRPr sz="2900" dirty="0">
              <a:latin typeface="Tw Cen MT"/>
              <a:cs typeface="Tw Cen MT"/>
            </a:endParaRP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5" dirty="0" smtClean="0">
                <a:latin typeface="Tw Cen MT"/>
                <a:cs typeface="Tw Cen MT"/>
              </a:rPr>
              <a:t>Know what are packages</a:t>
            </a:r>
            <a:endParaRPr sz="2900" dirty="0">
              <a:latin typeface="Tw Cen MT"/>
              <a:cs typeface="Tw Cen MT"/>
            </a:endParaRP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5" dirty="0" smtClean="0">
                <a:latin typeface="Tw Cen MT"/>
                <a:cs typeface="Tw Cen MT"/>
              </a:rPr>
              <a:t>Become familiar with </a:t>
            </a:r>
            <a:r>
              <a:rPr lang="en-US" sz="2900" spc="-5" dirty="0" err="1" smtClean="0">
                <a:latin typeface="Tw Cen MT"/>
                <a:cs typeface="Tw Cen MT"/>
              </a:rPr>
              <a:t>npm</a:t>
            </a:r>
            <a:endParaRPr lang="en-US" sz="2900" dirty="0" smtClean="0">
              <a:latin typeface="Tw Cen MT"/>
              <a:cs typeface="Tw Cen MT"/>
            </a:endParaRP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spc="-5" dirty="0" smtClean="0">
                <a:latin typeface="Tw Cen MT"/>
                <a:cs typeface="Tw Cen MT"/>
              </a:rPr>
              <a:t>Get to know important Node functionality</a:t>
            </a: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dirty="0" smtClean="0">
                <a:latin typeface="Tw Cen MT"/>
                <a:cs typeface="Tw Cen MT"/>
              </a:rPr>
              <a:t>Learn about Express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1266190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2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9817" y="52577"/>
            <a:ext cx="13442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75F54"/>
                </a:solidFill>
                <a:latin typeface="Tw Cen MT"/>
                <a:cs typeface="Tw Cen MT"/>
              </a:rPr>
              <a:t>© 2017 Ori</a:t>
            </a:r>
            <a:r>
              <a:rPr sz="1400" spc="-95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1400" spc="-5" dirty="0">
                <a:solidFill>
                  <a:srgbClr val="775F54"/>
                </a:solidFill>
                <a:latin typeface="Tw Cen MT"/>
                <a:cs typeface="Tw Cen MT"/>
              </a:rPr>
              <a:t>Calvo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8409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775F54"/>
                </a:solidFill>
                <a:latin typeface="Tw Cen MT"/>
                <a:cs typeface="Tw Cen MT"/>
              </a:rPr>
              <a:t>Prerequisites</a:t>
            </a:r>
            <a:endParaRPr sz="44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524736"/>
            <a:ext cx="6452870" cy="54822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 smtClean="0">
                <a:latin typeface="Tw Cen MT"/>
                <a:cs typeface="Tw Cen MT"/>
              </a:rPr>
              <a:t>Good </a:t>
            </a:r>
            <a:r>
              <a:rPr sz="2900" dirty="0">
                <a:latin typeface="Tw Cen MT"/>
                <a:cs typeface="Tw Cen MT"/>
              </a:rPr>
              <a:t>understanding of</a:t>
            </a:r>
            <a:r>
              <a:rPr sz="2900" spc="0" dirty="0">
                <a:latin typeface="Tw Cen MT"/>
                <a:cs typeface="Tw Cen MT"/>
              </a:rPr>
              <a:t> </a:t>
            </a:r>
            <a:r>
              <a:rPr sz="2900" spc="-10" dirty="0" smtClean="0">
                <a:latin typeface="Tw Cen MT"/>
                <a:cs typeface="Tw Cen MT"/>
              </a:rPr>
              <a:t>JavaScript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1266190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9817" y="52577"/>
            <a:ext cx="1344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75F54"/>
                </a:solidFill>
                <a:latin typeface="Tw Cen MT"/>
                <a:cs typeface="Tw Cen MT"/>
              </a:rPr>
              <a:t>© 2017 Ori</a:t>
            </a:r>
            <a:r>
              <a:rPr sz="1400" spc="-95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1400" spc="-5" dirty="0">
                <a:solidFill>
                  <a:srgbClr val="775F54"/>
                </a:solidFill>
                <a:latin typeface="Tw Cen MT"/>
                <a:cs typeface="Tw Cen MT"/>
              </a:rPr>
              <a:t>Calvo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17183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775F54"/>
                </a:solidFill>
                <a:latin typeface="Tw Cen MT"/>
                <a:cs typeface="Tw Cen MT"/>
              </a:rPr>
              <a:t>C</a:t>
            </a:r>
            <a:r>
              <a:rPr sz="4400" b="0" spc="0" dirty="0">
                <a:solidFill>
                  <a:srgbClr val="775F54"/>
                </a:solidFill>
                <a:latin typeface="Tw Cen MT"/>
                <a:cs typeface="Tw Cen MT"/>
              </a:rPr>
              <a:t>o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nte</a:t>
            </a:r>
            <a:r>
              <a:rPr sz="4400" b="0" spc="0" dirty="0">
                <a:solidFill>
                  <a:srgbClr val="775F54"/>
                </a:solidFill>
                <a:latin typeface="Tw Cen MT"/>
                <a:cs typeface="Tw Cen MT"/>
              </a:rPr>
              <a:t>n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t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545462"/>
            <a:ext cx="528955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 algn="l" rtl="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500" spc="-10" dirty="0" smtClean="0">
                <a:latin typeface="Tw Cen MT"/>
                <a:cs typeface="Tw Cen MT"/>
              </a:rPr>
              <a:t>N</a:t>
            </a:r>
            <a:r>
              <a:rPr lang="en-US" sz="2500" spc="-10" dirty="0" smtClean="0">
                <a:latin typeface="Tw Cen MT"/>
                <a:cs typeface="Tw Cen MT"/>
              </a:rPr>
              <a:t>ode.js in a breeze</a:t>
            </a:r>
            <a:endParaRPr sz="25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1266190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4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9817" y="52577"/>
            <a:ext cx="1344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75F54"/>
                </a:solidFill>
                <a:latin typeface="Tw Cen MT"/>
                <a:cs typeface="Tw Cen MT"/>
              </a:rPr>
              <a:t>© 2017 Ori</a:t>
            </a:r>
            <a:r>
              <a:rPr sz="1400" spc="-95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1400" spc="-5" dirty="0">
                <a:solidFill>
                  <a:srgbClr val="775F54"/>
                </a:solidFill>
                <a:latin typeface="Tw Cen MT"/>
                <a:cs typeface="Tw Cen MT"/>
              </a:rPr>
              <a:t>Calvo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5363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Course</a:t>
            </a:r>
            <a:r>
              <a:rPr sz="4400" b="0" spc="-75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4400" b="0" spc="-15" dirty="0">
                <a:solidFill>
                  <a:srgbClr val="775F54"/>
                </a:solidFill>
                <a:latin typeface="Tw Cen MT"/>
                <a:cs typeface="Tw Cen MT"/>
              </a:rPr>
              <a:t>Delivery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524736"/>
            <a:ext cx="3313429" cy="21488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 algn="l" rtl="0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Lectures</a:t>
            </a: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Labs</a:t>
            </a:r>
          </a:p>
          <a:p>
            <a:pPr marL="332740" indent="-320040" algn="l" rtl="0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Breaks</a:t>
            </a:r>
          </a:p>
          <a:p>
            <a:pPr marL="332740" indent="-320040" algn="l" rtl="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 smtClean="0">
                <a:latin typeface="Tw Cen MT"/>
                <a:cs typeface="Tw Cen MT"/>
              </a:rPr>
              <a:t>General</a:t>
            </a:r>
            <a:r>
              <a:rPr sz="2900" spc="-85" dirty="0" smtClean="0">
                <a:latin typeface="Tw Cen MT"/>
                <a:cs typeface="Tw Cen MT"/>
              </a:rPr>
              <a:t> </a:t>
            </a:r>
            <a:r>
              <a:rPr sz="2900" dirty="0" smtClean="0">
                <a:latin typeface="Tw Cen MT"/>
                <a:cs typeface="Tw Cen MT"/>
              </a:rPr>
              <a:t>information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1266190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5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9817" y="52577"/>
            <a:ext cx="1344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75F54"/>
                </a:solidFill>
                <a:latin typeface="Tw Cen MT"/>
                <a:cs typeface="Tw Cen MT"/>
              </a:rPr>
              <a:t>© 2017 Ori</a:t>
            </a:r>
            <a:r>
              <a:rPr sz="1400" spc="-95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1400" spc="-5" dirty="0">
                <a:solidFill>
                  <a:srgbClr val="775F54"/>
                </a:solidFill>
                <a:latin typeface="Tw Cen MT"/>
                <a:cs typeface="Tw Cen MT"/>
              </a:rPr>
              <a:t>Calvo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1372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solidFill>
                  <a:srgbClr val="775F54"/>
                </a:solidFill>
                <a:latin typeface="Tw Cen MT"/>
                <a:cs typeface="Tw Cen MT"/>
              </a:rPr>
              <a:t>Few </a:t>
            </a:r>
            <a:r>
              <a:rPr sz="4400" b="0" spc="-15" dirty="0">
                <a:solidFill>
                  <a:srgbClr val="775F54"/>
                </a:solidFill>
                <a:latin typeface="Tw Cen MT"/>
                <a:cs typeface="Tw Cen MT"/>
              </a:rPr>
              <a:t>words 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about </a:t>
            </a:r>
            <a:r>
              <a:rPr sz="4400" b="0" spc="-15" dirty="0">
                <a:solidFill>
                  <a:srgbClr val="775F54"/>
                </a:solidFill>
                <a:latin typeface="Tw Cen MT"/>
                <a:cs typeface="Tw Cen MT"/>
              </a:rPr>
              <a:t>myself</a:t>
            </a:r>
            <a:r>
              <a:rPr sz="4400" b="0" spc="-10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4400" b="0" dirty="0">
                <a:solidFill>
                  <a:srgbClr val="775F54"/>
                </a:solidFill>
                <a:latin typeface="Tw Cen MT"/>
                <a:cs typeface="Tw Cen MT"/>
              </a:rPr>
              <a:t>…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679817" y="52577"/>
            <a:ext cx="1344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75F54"/>
                </a:solidFill>
                <a:latin typeface="Tw Cen MT"/>
                <a:cs typeface="Tw Cen MT"/>
              </a:rPr>
              <a:t>© 2017 Ori</a:t>
            </a:r>
            <a:r>
              <a:rPr sz="1400" spc="-95" dirty="0">
                <a:solidFill>
                  <a:srgbClr val="775F54"/>
                </a:solidFill>
                <a:latin typeface="Tw Cen MT"/>
                <a:cs typeface="Tw Cen MT"/>
              </a:rPr>
              <a:t> </a:t>
            </a:r>
            <a:r>
              <a:rPr sz="1400" spc="-5" dirty="0">
                <a:solidFill>
                  <a:srgbClr val="775F54"/>
                </a:solidFill>
                <a:latin typeface="Tw Cen MT"/>
                <a:cs typeface="Tw Cen MT"/>
              </a:rPr>
              <a:t>Calvo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461" y="1266190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6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2676905"/>
            <a:ext cx="35090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QUESTIONS</a:t>
            </a:r>
            <a:r>
              <a:rPr spc="-95" dirty="0"/>
              <a:t> 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93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Tw Cen MT</vt:lpstr>
      <vt:lpstr>Wingdings</vt:lpstr>
      <vt:lpstr>Office Theme</vt:lpstr>
      <vt:lpstr>PowerPoint Presentation</vt:lpstr>
      <vt:lpstr>Objectives</vt:lpstr>
      <vt:lpstr>Prerequisites</vt:lpstr>
      <vt:lpstr>Content</vt:lpstr>
      <vt:lpstr>Course Delivery</vt:lpstr>
      <vt:lpstr>Few words about myself …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Alon</cp:lastModifiedBy>
  <cp:revision>4</cp:revision>
  <dcterms:created xsi:type="dcterms:W3CDTF">2017-11-07T07:09:06Z</dcterms:created>
  <dcterms:modified xsi:type="dcterms:W3CDTF">2017-11-07T07:27:46Z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2017-11-07T00:00:00Z</vt:filetime>
  </property>
</Properties>
</file>