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96" r:id="rId4"/>
    <p:sldId id="297" r:id="rId5"/>
    <p:sldId id="303" r:id="rId6"/>
    <p:sldId id="298" r:id="rId7"/>
    <p:sldId id="299" r:id="rId8"/>
    <p:sldId id="300" r:id="rId9"/>
    <p:sldId id="301" r:id="rId10"/>
    <p:sldId id="304" r:id="rId11"/>
    <p:sldId id="305" r:id="rId12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estria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571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95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4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2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0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95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3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0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92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1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145919" y="3117291"/>
            <a:ext cx="4852161" cy="680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8" y="120000"/>
                </a:lnTo>
                <a:lnTo>
                  <a:pt x="11999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8"/>
          <p:cNvSpPr/>
          <p:nvPr/>
        </p:nvSpPr>
        <p:spPr>
          <a:xfrm>
            <a:off x="7690119" y="406319"/>
            <a:ext cx="298450" cy="186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15"/>
                </a:lnTo>
                <a:lnTo>
                  <a:pt x="0" y="119863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9"/>
          <p:cNvSpPr/>
          <p:nvPr/>
        </p:nvSpPr>
        <p:spPr>
          <a:xfrm>
            <a:off x="7712292" y="406185"/>
            <a:ext cx="276860" cy="175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3" y="0"/>
                </a:moveTo>
                <a:lnTo>
                  <a:pt x="0" y="93387"/>
                </a:lnTo>
                <a:lnTo>
                  <a:pt x="15081" y="94327"/>
                </a:lnTo>
                <a:lnTo>
                  <a:pt x="24666" y="97398"/>
                </a:lnTo>
                <a:lnTo>
                  <a:pt x="32856" y="105081"/>
                </a:lnTo>
                <a:lnTo>
                  <a:pt x="43752" y="119857"/>
                </a:lnTo>
                <a:lnTo>
                  <a:pt x="11986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7579296" y="406037"/>
            <a:ext cx="410209" cy="12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9" y="0"/>
                </a:moveTo>
                <a:lnTo>
                  <a:pt x="0" y="104768"/>
                </a:lnTo>
                <a:lnTo>
                  <a:pt x="13484" y="105328"/>
                </a:lnTo>
                <a:lnTo>
                  <a:pt x="20957" y="107053"/>
                </a:lnTo>
                <a:lnTo>
                  <a:pt x="25101" y="111327"/>
                </a:lnTo>
                <a:lnTo>
                  <a:pt x="28596" y="119534"/>
                </a:lnTo>
                <a:lnTo>
                  <a:pt x="119839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676943" y="405948"/>
            <a:ext cx="312420" cy="18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1" y="0"/>
                </a:moveTo>
                <a:lnTo>
                  <a:pt x="0" y="78957"/>
                </a:lnTo>
                <a:lnTo>
                  <a:pt x="5047" y="119775"/>
                </a:lnTo>
                <a:lnTo>
                  <a:pt x="13529" y="87501"/>
                </a:lnTo>
                <a:lnTo>
                  <a:pt x="11983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004311" y="405176"/>
            <a:ext cx="243150" cy="1492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8269081" y="393193"/>
            <a:ext cx="19050" cy="241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58" y="0"/>
                </a:moveTo>
                <a:lnTo>
                  <a:pt x="0" y="0"/>
                </a:lnTo>
                <a:lnTo>
                  <a:pt x="0" y="117707"/>
                </a:lnTo>
                <a:lnTo>
                  <a:pt x="117058" y="117707"/>
                </a:lnTo>
                <a:lnTo>
                  <a:pt x="117058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8278372" y="437486"/>
            <a:ext cx="0" cy="1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428"/>
                </a:lnTo>
              </a:path>
            </a:pathLst>
          </a:custGeom>
          <a:noFill/>
          <a:ln w="1857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309638" y="393196"/>
            <a:ext cx="479056" cy="2014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810435" y="393193"/>
            <a:ext cx="124322" cy="1609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lang="he-IL"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 u="none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817828" y="2854752"/>
            <a:ext cx="5361568" cy="680700"/>
          </a:xfrm>
          <a:prstGeom prst="rect">
            <a:avLst/>
          </a:prstGeom>
          <a:noFill/>
          <a:ln>
            <a:noFill/>
          </a:ln>
        </p:spPr>
        <p:txBody>
          <a:bodyPr wrap="square" lIns="0" tIns="1205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  <a:endParaRPr lang="en-US" sz="4300" dirty="0">
              <a:solidFill>
                <a:srgbClr val="EBDDC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02437" y="4418689"/>
            <a:ext cx="2314456" cy="11144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Ori </a:t>
            </a:r>
            <a:r>
              <a:rPr lang="en-US" sz="1600" dirty="0" err="1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Calvo</a:t>
            </a: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2017  oric@trainologic.com  http://trainologic.com</a:t>
            </a:r>
            <a:endParaRPr lang="en-US" sz="160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  <a:hlinkClick r:id="rId3"/>
            </a:endParaRPr>
          </a:p>
        </p:txBody>
      </p:sp>
      <p:sp>
        <p:nvSpPr>
          <p:cNvPr id="21" name="Shape 60"/>
          <p:cNvSpPr/>
          <p:nvPr/>
        </p:nvSpPr>
        <p:spPr>
          <a:xfrm>
            <a:off x="2998667" y="1337099"/>
            <a:ext cx="758825" cy="473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31"/>
                </a:lnTo>
                <a:lnTo>
                  <a:pt x="0" y="119885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61"/>
          <p:cNvSpPr/>
          <p:nvPr/>
        </p:nvSpPr>
        <p:spPr>
          <a:xfrm>
            <a:off x="3055042" y="1336760"/>
            <a:ext cx="703580" cy="44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3" y="0"/>
                </a:moveTo>
                <a:lnTo>
                  <a:pt x="0" y="93446"/>
                </a:lnTo>
                <a:lnTo>
                  <a:pt x="15089" y="94387"/>
                </a:lnTo>
                <a:lnTo>
                  <a:pt x="24678" y="97460"/>
                </a:lnTo>
                <a:lnTo>
                  <a:pt x="32872" y="105148"/>
                </a:lnTo>
                <a:lnTo>
                  <a:pt x="43774" y="119934"/>
                </a:lnTo>
                <a:lnTo>
                  <a:pt x="11992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62"/>
          <p:cNvSpPr/>
          <p:nvPr/>
        </p:nvSpPr>
        <p:spPr>
          <a:xfrm>
            <a:off x="2716893" y="1336383"/>
            <a:ext cx="1042035" cy="313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7" y="0"/>
                </a:moveTo>
                <a:lnTo>
                  <a:pt x="0" y="105169"/>
                </a:lnTo>
                <a:lnTo>
                  <a:pt x="13496" y="105731"/>
                </a:lnTo>
                <a:lnTo>
                  <a:pt x="20976" y="107463"/>
                </a:lnTo>
                <a:lnTo>
                  <a:pt x="25124" y="111753"/>
                </a:lnTo>
                <a:lnTo>
                  <a:pt x="28622" y="119992"/>
                </a:lnTo>
                <a:lnTo>
                  <a:pt x="119947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63"/>
          <p:cNvSpPr/>
          <p:nvPr/>
        </p:nvSpPr>
        <p:spPr>
          <a:xfrm>
            <a:off x="2965168" y="1336157"/>
            <a:ext cx="793750" cy="474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1" y="0"/>
                </a:moveTo>
                <a:lnTo>
                  <a:pt x="0" y="79028"/>
                </a:lnTo>
                <a:lnTo>
                  <a:pt x="5050" y="119882"/>
                </a:lnTo>
                <a:lnTo>
                  <a:pt x="13539" y="87580"/>
                </a:lnTo>
                <a:lnTo>
                  <a:pt x="11992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64"/>
          <p:cNvSpPr/>
          <p:nvPr/>
        </p:nvSpPr>
        <p:spPr>
          <a:xfrm>
            <a:off x="3797514" y="1334198"/>
            <a:ext cx="180340" cy="3708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937" y="38460"/>
                </a:moveTo>
                <a:lnTo>
                  <a:pt x="23222" y="38460"/>
                </a:lnTo>
                <a:lnTo>
                  <a:pt x="23222" y="89182"/>
                </a:lnTo>
                <a:lnTo>
                  <a:pt x="26714" y="104003"/>
                </a:lnTo>
                <a:lnTo>
                  <a:pt x="45438" y="116238"/>
                </a:lnTo>
                <a:lnTo>
                  <a:pt x="70642" y="119541"/>
                </a:lnTo>
                <a:lnTo>
                  <a:pt x="87505" y="119954"/>
                </a:lnTo>
                <a:lnTo>
                  <a:pt x="119846" y="119954"/>
                </a:lnTo>
                <a:lnTo>
                  <a:pt x="119846" y="107121"/>
                </a:lnTo>
                <a:lnTo>
                  <a:pt x="87505" y="107121"/>
                </a:lnTo>
                <a:lnTo>
                  <a:pt x="78486" y="106918"/>
                </a:lnTo>
                <a:lnTo>
                  <a:pt x="56541" y="98571"/>
                </a:lnTo>
                <a:lnTo>
                  <a:pt x="54937" y="89182"/>
                </a:lnTo>
                <a:lnTo>
                  <a:pt x="54937" y="38460"/>
                </a:lnTo>
                <a:close/>
              </a:path>
              <a:path w="120000" h="120000" extrusionOk="0">
                <a:moveTo>
                  <a:pt x="119846" y="26533"/>
                </a:moveTo>
                <a:lnTo>
                  <a:pt x="0" y="26533"/>
                </a:lnTo>
                <a:lnTo>
                  <a:pt x="0" y="38460"/>
                </a:lnTo>
                <a:lnTo>
                  <a:pt x="119846" y="38460"/>
                </a:lnTo>
                <a:lnTo>
                  <a:pt x="119846" y="26533"/>
                </a:lnTo>
                <a:close/>
              </a:path>
              <a:path w="120000" h="120000" extrusionOk="0">
                <a:moveTo>
                  <a:pt x="54937" y="0"/>
                </a:moveTo>
                <a:lnTo>
                  <a:pt x="23147" y="0"/>
                </a:lnTo>
                <a:lnTo>
                  <a:pt x="23147" y="26533"/>
                </a:lnTo>
                <a:lnTo>
                  <a:pt x="54937" y="26533"/>
                </a:lnTo>
                <a:lnTo>
                  <a:pt x="54937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65"/>
          <p:cNvSpPr/>
          <p:nvPr/>
        </p:nvSpPr>
        <p:spPr>
          <a:xfrm>
            <a:off x="4002809" y="1409414"/>
            <a:ext cx="16954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707" y="2750"/>
                </a:moveTo>
                <a:lnTo>
                  <a:pt x="0" y="2750"/>
                </a:lnTo>
                <a:lnTo>
                  <a:pt x="0" y="119826"/>
                </a:lnTo>
                <a:lnTo>
                  <a:pt x="33707" y="119826"/>
                </a:lnTo>
                <a:lnTo>
                  <a:pt x="33707" y="58161"/>
                </a:lnTo>
                <a:lnTo>
                  <a:pt x="34661" y="48806"/>
                </a:lnTo>
                <a:lnTo>
                  <a:pt x="42284" y="33563"/>
                </a:lnTo>
                <a:lnTo>
                  <a:pt x="63487" y="21024"/>
                </a:lnTo>
                <a:lnTo>
                  <a:pt x="33707" y="21024"/>
                </a:lnTo>
                <a:lnTo>
                  <a:pt x="33707" y="2750"/>
                </a:lnTo>
                <a:close/>
              </a:path>
              <a:path w="120000" h="120000" extrusionOk="0">
                <a:moveTo>
                  <a:pt x="102455" y="0"/>
                </a:moveTo>
                <a:lnTo>
                  <a:pt x="71072" y="2795"/>
                </a:lnTo>
                <a:lnTo>
                  <a:pt x="45475" y="11961"/>
                </a:lnTo>
                <a:lnTo>
                  <a:pt x="33707" y="21024"/>
                </a:lnTo>
                <a:lnTo>
                  <a:pt x="63487" y="21024"/>
                </a:lnTo>
                <a:lnTo>
                  <a:pt x="67475" y="19712"/>
                </a:lnTo>
                <a:lnTo>
                  <a:pt x="79211" y="17721"/>
                </a:lnTo>
                <a:lnTo>
                  <a:pt x="92596" y="17057"/>
                </a:lnTo>
                <a:lnTo>
                  <a:pt x="119554" y="17034"/>
                </a:lnTo>
                <a:lnTo>
                  <a:pt x="119402" y="1054"/>
                </a:lnTo>
                <a:lnTo>
                  <a:pt x="116018" y="687"/>
                </a:lnTo>
                <a:lnTo>
                  <a:pt x="112900" y="427"/>
                </a:lnTo>
                <a:lnTo>
                  <a:pt x="110103" y="259"/>
                </a:lnTo>
                <a:lnTo>
                  <a:pt x="107571" y="91"/>
                </a:lnTo>
                <a:lnTo>
                  <a:pt x="105013" y="15"/>
                </a:lnTo>
                <a:lnTo>
                  <a:pt x="102455" y="0"/>
                </a:lnTo>
                <a:close/>
              </a:path>
              <a:path w="120000" h="120000" extrusionOk="0">
                <a:moveTo>
                  <a:pt x="119554" y="17034"/>
                </a:moveTo>
                <a:lnTo>
                  <a:pt x="97552" y="17034"/>
                </a:lnTo>
                <a:lnTo>
                  <a:pt x="102482" y="17335"/>
                </a:lnTo>
                <a:lnTo>
                  <a:pt x="111622" y="18522"/>
                </a:lnTo>
                <a:lnTo>
                  <a:pt x="115751" y="19459"/>
                </a:lnTo>
                <a:lnTo>
                  <a:pt x="119589" y="20731"/>
                </a:lnTo>
                <a:lnTo>
                  <a:pt x="119554" y="17034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66"/>
          <p:cNvSpPr/>
          <p:nvPr/>
        </p:nvSpPr>
        <p:spPr>
          <a:xfrm>
            <a:off x="4171963" y="1409187"/>
            <a:ext cx="24384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50" y="15934"/>
                </a:moveTo>
                <a:lnTo>
                  <a:pt x="56286" y="15934"/>
                </a:lnTo>
                <a:lnTo>
                  <a:pt x="65325" y="16393"/>
                </a:lnTo>
                <a:lnTo>
                  <a:pt x="73295" y="17734"/>
                </a:lnTo>
                <a:lnTo>
                  <a:pt x="90657" y="26972"/>
                </a:lnTo>
                <a:lnTo>
                  <a:pt x="96621" y="43089"/>
                </a:lnTo>
                <a:lnTo>
                  <a:pt x="96621" y="44871"/>
                </a:lnTo>
                <a:lnTo>
                  <a:pt x="63901" y="44871"/>
                </a:lnTo>
                <a:lnTo>
                  <a:pt x="48977" y="45482"/>
                </a:lnTo>
                <a:lnTo>
                  <a:pt x="25049" y="50373"/>
                </a:lnTo>
                <a:lnTo>
                  <a:pt x="9027" y="60136"/>
                </a:lnTo>
                <a:lnTo>
                  <a:pt x="1003" y="74657"/>
                </a:lnTo>
                <a:lnTo>
                  <a:pt x="0" y="83695"/>
                </a:lnTo>
                <a:lnTo>
                  <a:pt x="805" y="91536"/>
                </a:lnTo>
                <a:lnTo>
                  <a:pt x="12876" y="110049"/>
                </a:lnTo>
                <a:lnTo>
                  <a:pt x="37211" y="119269"/>
                </a:lnTo>
                <a:lnTo>
                  <a:pt x="47560" y="119884"/>
                </a:lnTo>
                <a:lnTo>
                  <a:pt x="55081" y="119710"/>
                </a:lnTo>
                <a:lnTo>
                  <a:pt x="76722" y="114949"/>
                </a:lnTo>
                <a:lnTo>
                  <a:pt x="92646" y="104293"/>
                </a:lnTo>
                <a:lnTo>
                  <a:pt x="53692" y="104293"/>
                </a:lnTo>
                <a:lnTo>
                  <a:pt x="47064" y="103927"/>
                </a:lnTo>
                <a:lnTo>
                  <a:pt x="27878" y="95092"/>
                </a:lnTo>
                <a:lnTo>
                  <a:pt x="23363" y="82573"/>
                </a:lnTo>
                <a:lnTo>
                  <a:pt x="24043" y="76729"/>
                </a:lnTo>
                <a:lnTo>
                  <a:pt x="40791" y="62479"/>
                </a:lnTo>
                <a:lnTo>
                  <a:pt x="60384" y="59878"/>
                </a:lnTo>
                <a:lnTo>
                  <a:pt x="73443" y="59553"/>
                </a:lnTo>
                <a:lnTo>
                  <a:pt x="119966" y="59553"/>
                </a:lnTo>
                <a:lnTo>
                  <a:pt x="119966" y="51801"/>
                </a:lnTo>
                <a:lnTo>
                  <a:pt x="119003" y="39579"/>
                </a:lnTo>
                <a:lnTo>
                  <a:pt x="116142" y="29013"/>
                </a:lnTo>
                <a:lnTo>
                  <a:pt x="111381" y="20104"/>
                </a:lnTo>
                <a:lnTo>
                  <a:pt x="107550" y="15934"/>
                </a:lnTo>
                <a:close/>
              </a:path>
              <a:path w="120000" h="120000" extrusionOk="0">
                <a:moveTo>
                  <a:pt x="119966" y="99606"/>
                </a:moveTo>
                <a:lnTo>
                  <a:pt x="96658" y="99606"/>
                </a:lnTo>
                <a:lnTo>
                  <a:pt x="96658" y="116907"/>
                </a:lnTo>
                <a:lnTo>
                  <a:pt x="119966" y="116907"/>
                </a:lnTo>
                <a:lnTo>
                  <a:pt x="119966" y="99606"/>
                </a:lnTo>
                <a:close/>
              </a:path>
              <a:path w="120000" h="120000" extrusionOk="0">
                <a:moveTo>
                  <a:pt x="119966" y="59553"/>
                </a:moveTo>
                <a:lnTo>
                  <a:pt x="96436" y="59553"/>
                </a:lnTo>
                <a:lnTo>
                  <a:pt x="96436" y="63829"/>
                </a:lnTo>
                <a:lnTo>
                  <a:pt x="95703" y="72542"/>
                </a:lnTo>
                <a:lnTo>
                  <a:pt x="89839" y="87241"/>
                </a:lnTo>
                <a:lnTo>
                  <a:pt x="70777" y="101627"/>
                </a:lnTo>
                <a:lnTo>
                  <a:pt x="53692" y="104293"/>
                </a:lnTo>
                <a:lnTo>
                  <a:pt x="92646" y="104293"/>
                </a:lnTo>
                <a:lnTo>
                  <a:pt x="96658" y="99606"/>
                </a:lnTo>
                <a:lnTo>
                  <a:pt x="119966" y="99606"/>
                </a:lnTo>
                <a:lnTo>
                  <a:pt x="119966" y="59553"/>
                </a:lnTo>
                <a:close/>
              </a:path>
              <a:path w="120000" h="120000" extrusionOk="0">
                <a:moveTo>
                  <a:pt x="58695" y="0"/>
                </a:moveTo>
                <a:lnTo>
                  <a:pt x="35257" y="1996"/>
                </a:lnTo>
                <a:lnTo>
                  <a:pt x="16503" y="6171"/>
                </a:lnTo>
                <a:lnTo>
                  <a:pt x="10412" y="7970"/>
                </a:lnTo>
                <a:lnTo>
                  <a:pt x="10412" y="25324"/>
                </a:lnTo>
                <a:lnTo>
                  <a:pt x="15734" y="23143"/>
                </a:lnTo>
                <a:lnTo>
                  <a:pt x="21214" y="21240"/>
                </a:lnTo>
                <a:lnTo>
                  <a:pt x="44338" y="16518"/>
                </a:lnTo>
                <a:lnTo>
                  <a:pt x="56286" y="15934"/>
                </a:lnTo>
                <a:lnTo>
                  <a:pt x="107550" y="15934"/>
                </a:lnTo>
                <a:lnTo>
                  <a:pt x="104718" y="12852"/>
                </a:lnTo>
                <a:lnTo>
                  <a:pt x="96140" y="7232"/>
                </a:lnTo>
                <a:lnTo>
                  <a:pt x="85611" y="3215"/>
                </a:lnTo>
                <a:lnTo>
                  <a:pt x="73129" y="804"/>
                </a:lnTo>
                <a:lnTo>
                  <a:pt x="58695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" name="Shape 67"/>
          <p:cNvSpPr/>
          <p:nvPr/>
        </p:nvSpPr>
        <p:spPr>
          <a:xfrm>
            <a:off x="4470702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50" y="0"/>
                </a:moveTo>
                <a:lnTo>
                  <a:pt x="0" y="0"/>
                </a:lnTo>
                <a:lnTo>
                  <a:pt x="0" y="119486"/>
                </a:lnTo>
                <a:lnTo>
                  <a:pt x="119050" y="119486"/>
                </a:lnTo>
                <a:lnTo>
                  <a:pt x="119050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68"/>
          <p:cNvSpPr/>
          <p:nvPr/>
        </p:nvSpPr>
        <p:spPr>
          <a:xfrm>
            <a:off x="4494326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2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" name="Shape 69"/>
          <p:cNvSpPr/>
          <p:nvPr/>
        </p:nvSpPr>
        <p:spPr>
          <a:xfrm>
            <a:off x="4573820" y="1409263"/>
            <a:ext cx="24193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59" y="2811"/>
                </a:moveTo>
                <a:lnTo>
                  <a:pt x="0" y="2811"/>
                </a:lnTo>
                <a:lnTo>
                  <a:pt x="0" y="119887"/>
                </a:lnTo>
                <a:lnTo>
                  <a:pt x="23659" y="119887"/>
                </a:lnTo>
                <a:lnTo>
                  <a:pt x="23659" y="53726"/>
                </a:lnTo>
                <a:lnTo>
                  <a:pt x="24345" y="45590"/>
                </a:lnTo>
                <a:lnTo>
                  <a:pt x="34639" y="26623"/>
                </a:lnTo>
                <a:lnTo>
                  <a:pt x="43333" y="21085"/>
                </a:lnTo>
                <a:lnTo>
                  <a:pt x="23659" y="21085"/>
                </a:lnTo>
                <a:lnTo>
                  <a:pt x="23659" y="2811"/>
                </a:lnTo>
                <a:close/>
              </a:path>
              <a:path w="120000" h="120000" extrusionOk="0">
                <a:moveTo>
                  <a:pt x="110557" y="16698"/>
                </a:moveTo>
                <a:lnTo>
                  <a:pt x="64666" y="16698"/>
                </a:lnTo>
                <a:lnTo>
                  <a:pt x="72085" y="17214"/>
                </a:lnTo>
                <a:lnTo>
                  <a:pt x="78517" y="18763"/>
                </a:lnTo>
                <a:lnTo>
                  <a:pt x="94369" y="35313"/>
                </a:lnTo>
                <a:lnTo>
                  <a:pt x="96355" y="119887"/>
                </a:lnTo>
                <a:lnTo>
                  <a:pt x="119847" y="119887"/>
                </a:lnTo>
                <a:lnTo>
                  <a:pt x="119847" y="49231"/>
                </a:lnTo>
                <a:lnTo>
                  <a:pt x="119098" y="37846"/>
                </a:lnTo>
                <a:lnTo>
                  <a:pt x="116740" y="27929"/>
                </a:lnTo>
                <a:lnTo>
                  <a:pt x="112775" y="19478"/>
                </a:lnTo>
                <a:lnTo>
                  <a:pt x="110557" y="16698"/>
                </a:lnTo>
                <a:close/>
              </a:path>
              <a:path w="120000" h="120000" extrusionOk="0">
                <a:moveTo>
                  <a:pt x="69876" y="0"/>
                </a:moveTo>
                <a:lnTo>
                  <a:pt x="49763" y="2926"/>
                </a:lnTo>
                <a:lnTo>
                  <a:pt x="32410" y="12193"/>
                </a:lnTo>
                <a:lnTo>
                  <a:pt x="23659" y="21085"/>
                </a:lnTo>
                <a:lnTo>
                  <a:pt x="43333" y="21085"/>
                </a:lnTo>
                <a:lnTo>
                  <a:pt x="47636" y="19179"/>
                </a:lnTo>
                <a:lnTo>
                  <a:pt x="55647" y="17318"/>
                </a:lnTo>
                <a:lnTo>
                  <a:pt x="64666" y="16698"/>
                </a:lnTo>
                <a:lnTo>
                  <a:pt x="110557" y="16698"/>
                </a:lnTo>
                <a:lnTo>
                  <a:pt x="107205" y="12495"/>
                </a:lnTo>
                <a:lnTo>
                  <a:pt x="100090" y="7024"/>
                </a:lnTo>
                <a:lnTo>
                  <a:pt x="91495" y="3120"/>
                </a:lnTo>
                <a:lnTo>
                  <a:pt x="81423" y="779"/>
                </a:lnTo>
                <a:lnTo>
                  <a:pt x="69876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70"/>
          <p:cNvSpPr/>
          <p:nvPr/>
        </p:nvSpPr>
        <p:spPr>
          <a:xfrm>
            <a:off x="4851853" y="1409263"/>
            <a:ext cx="26543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1" y="0"/>
                </a:moveTo>
                <a:lnTo>
                  <a:pt x="34840" y="3928"/>
                </a:lnTo>
                <a:lnTo>
                  <a:pt x="15897" y="15833"/>
                </a:lnTo>
                <a:lnTo>
                  <a:pt x="3978" y="34787"/>
                </a:lnTo>
                <a:lnTo>
                  <a:pt x="0" y="59861"/>
                </a:lnTo>
                <a:lnTo>
                  <a:pt x="1014" y="73087"/>
                </a:lnTo>
                <a:lnTo>
                  <a:pt x="8987" y="95074"/>
                </a:lnTo>
                <a:lnTo>
                  <a:pt x="24660" y="110852"/>
                </a:lnTo>
                <a:lnTo>
                  <a:pt x="46642" y="118870"/>
                </a:lnTo>
                <a:lnTo>
                  <a:pt x="59912" y="119872"/>
                </a:lnTo>
                <a:lnTo>
                  <a:pt x="73140" y="118836"/>
                </a:lnTo>
                <a:lnTo>
                  <a:pt x="84869" y="115818"/>
                </a:lnTo>
                <a:lnTo>
                  <a:pt x="95097" y="110818"/>
                </a:lnTo>
                <a:lnTo>
                  <a:pt x="103826" y="103836"/>
                </a:lnTo>
                <a:lnTo>
                  <a:pt x="103912" y="103728"/>
                </a:lnTo>
                <a:lnTo>
                  <a:pt x="55176" y="103728"/>
                </a:lnTo>
                <a:lnTo>
                  <a:pt x="42754" y="100046"/>
                </a:lnTo>
                <a:lnTo>
                  <a:pt x="28180" y="85750"/>
                </a:lnTo>
                <a:lnTo>
                  <a:pt x="23208" y="69633"/>
                </a:lnTo>
                <a:lnTo>
                  <a:pt x="22589" y="59986"/>
                </a:lnTo>
                <a:lnTo>
                  <a:pt x="22590" y="59861"/>
                </a:lnTo>
                <a:lnTo>
                  <a:pt x="25088" y="41621"/>
                </a:lnTo>
                <a:lnTo>
                  <a:pt x="32594" y="27665"/>
                </a:lnTo>
                <a:lnTo>
                  <a:pt x="51936" y="16514"/>
                </a:lnTo>
                <a:lnTo>
                  <a:pt x="59861" y="15887"/>
                </a:lnTo>
                <a:lnTo>
                  <a:pt x="103757" y="15887"/>
                </a:lnTo>
                <a:lnTo>
                  <a:pt x="95029" y="8933"/>
                </a:lnTo>
                <a:lnTo>
                  <a:pt x="84803" y="3968"/>
                </a:lnTo>
                <a:lnTo>
                  <a:pt x="73079" y="991"/>
                </a:lnTo>
                <a:lnTo>
                  <a:pt x="59861" y="0"/>
                </a:lnTo>
                <a:close/>
              </a:path>
              <a:path w="120000" h="120000" extrusionOk="0">
                <a:moveTo>
                  <a:pt x="103757" y="15887"/>
                </a:moveTo>
                <a:lnTo>
                  <a:pt x="59861" y="15887"/>
                </a:lnTo>
                <a:lnTo>
                  <a:pt x="67779" y="16571"/>
                </a:lnTo>
                <a:lnTo>
                  <a:pt x="75154" y="18900"/>
                </a:lnTo>
                <a:lnTo>
                  <a:pt x="91354" y="34302"/>
                </a:lnTo>
                <a:lnTo>
                  <a:pt x="96358" y="50338"/>
                </a:lnTo>
                <a:lnTo>
                  <a:pt x="96983" y="59986"/>
                </a:lnTo>
                <a:lnTo>
                  <a:pt x="96358" y="69643"/>
                </a:lnTo>
                <a:lnTo>
                  <a:pt x="91342" y="85767"/>
                </a:lnTo>
                <a:lnTo>
                  <a:pt x="80490" y="97868"/>
                </a:lnTo>
                <a:lnTo>
                  <a:pt x="55176" y="103728"/>
                </a:lnTo>
                <a:lnTo>
                  <a:pt x="103912" y="103728"/>
                </a:lnTo>
                <a:lnTo>
                  <a:pt x="110808" y="95108"/>
                </a:lnTo>
                <a:lnTo>
                  <a:pt x="115797" y="84869"/>
                </a:lnTo>
                <a:lnTo>
                  <a:pt x="118792" y="73120"/>
                </a:lnTo>
                <a:lnTo>
                  <a:pt x="119791" y="59861"/>
                </a:lnTo>
                <a:lnTo>
                  <a:pt x="118754" y="46559"/>
                </a:lnTo>
                <a:lnTo>
                  <a:pt x="115744" y="34827"/>
                </a:lnTo>
                <a:lnTo>
                  <a:pt x="110743" y="24595"/>
                </a:lnTo>
                <a:lnTo>
                  <a:pt x="103757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71"/>
          <p:cNvSpPr/>
          <p:nvPr/>
        </p:nvSpPr>
        <p:spPr>
          <a:xfrm>
            <a:off x="5180623" y="1303795"/>
            <a:ext cx="0" cy="401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4"/>
                </a:lnTo>
              </a:path>
            </a:pathLst>
          </a:custGeom>
          <a:noFill/>
          <a:ln w="47400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72"/>
          <p:cNvSpPr/>
          <p:nvPr/>
        </p:nvSpPr>
        <p:spPr>
          <a:xfrm>
            <a:off x="5245427" y="1409263"/>
            <a:ext cx="264795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5" y="0"/>
                </a:moveTo>
                <a:lnTo>
                  <a:pt x="34939" y="3928"/>
                </a:lnTo>
                <a:lnTo>
                  <a:pt x="15952" y="15833"/>
                </a:lnTo>
                <a:lnTo>
                  <a:pt x="3989" y="34787"/>
                </a:lnTo>
                <a:lnTo>
                  <a:pt x="0" y="59861"/>
                </a:lnTo>
                <a:lnTo>
                  <a:pt x="982" y="73087"/>
                </a:lnTo>
                <a:lnTo>
                  <a:pt x="8929" y="95074"/>
                </a:lnTo>
                <a:lnTo>
                  <a:pt x="24634" y="110852"/>
                </a:lnTo>
                <a:lnTo>
                  <a:pt x="46669" y="118870"/>
                </a:lnTo>
                <a:lnTo>
                  <a:pt x="59970" y="119872"/>
                </a:lnTo>
                <a:lnTo>
                  <a:pt x="73230" y="118836"/>
                </a:lnTo>
                <a:lnTo>
                  <a:pt x="84987" y="115818"/>
                </a:lnTo>
                <a:lnTo>
                  <a:pt x="95240" y="110818"/>
                </a:lnTo>
                <a:lnTo>
                  <a:pt x="103989" y="103836"/>
                </a:lnTo>
                <a:lnTo>
                  <a:pt x="104076" y="103728"/>
                </a:lnTo>
                <a:lnTo>
                  <a:pt x="55368" y="103728"/>
                </a:lnTo>
                <a:lnTo>
                  <a:pt x="42910" y="100046"/>
                </a:lnTo>
                <a:lnTo>
                  <a:pt x="28298" y="85750"/>
                </a:lnTo>
                <a:lnTo>
                  <a:pt x="23315" y="69633"/>
                </a:lnTo>
                <a:lnTo>
                  <a:pt x="22694" y="59986"/>
                </a:lnTo>
                <a:lnTo>
                  <a:pt x="22696" y="59861"/>
                </a:lnTo>
                <a:lnTo>
                  <a:pt x="25208" y="41621"/>
                </a:lnTo>
                <a:lnTo>
                  <a:pt x="32740" y="27665"/>
                </a:lnTo>
                <a:lnTo>
                  <a:pt x="52122" y="16514"/>
                </a:lnTo>
                <a:lnTo>
                  <a:pt x="60055" y="15887"/>
                </a:lnTo>
                <a:lnTo>
                  <a:pt x="104074" y="15887"/>
                </a:lnTo>
                <a:lnTo>
                  <a:pt x="95325" y="8933"/>
                </a:lnTo>
                <a:lnTo>
                  <a:pt x="85072" y="3968"/>
                </a:lnTo>
                <a:lnTo>
                  <a:pt x="73316" y="991"/>
                </a:lnTo>
                <a:lnTo>
                  <a:pt x="60055" y="0"/>
                </a:lnTo>
                <a:close/>
              </a:path>
              <a:path w="120000" h="120000" extrusionOk="0">
                <a:moveTo>
                  <a:pt x="104074" y="15887"/>
                </a:moveTo>
                <a:lnTo>
                  <a:pt x="60055" y="15887"/>
                </a:lnTo>
                <a:lnTo>
                  <a:pt x="67968" y="16554"/>
                </a:lnTo>
                <a:lnTo>
                  <a:pt x="75343" y="18854"/>
                </a:lnTo>
                <a:lnTo>
                  <a:pt x="91612" y="34231"/>
                </a:lnTo>
                <a:lnTo>
                  <a:pt x="96653" y="50330"/>
                </a:lnTo>
                <a:lnTo>
                  <a:pt x="97284" y="59986"/>
                </a:lnTo>
                <a:lnTo>
                  <a:pt x="96657" y="69643"/>
                </a:lnTo>
                <a:lnTo>
                  <a:pt x="91622" y="85767"/>
                </a:lnTo>
                <a:lnTo>
                  <a:pt x="80751" y="97868"/>
                </a:lnTo>
                <a:lnTo>
                  <a:pt x="55368" y="103728"/>
                </a:lnTo>
                <a:lnTo>
                  <a:pt x="104076" y="103728"/>
                </a:lnTo>
                <a:lnTo>
                  <a:pt x="110988" y="95108"/>
                </a:lnTo>
                <a:lnTo>
                  <a:pt x="115989" y="84869"/>
                </a:lnTo>
                <a:lnTo>
                  <a:pt x="118992" y="73120"/>
                </a:lnTo>
                <a:lnTo>
                  <a:pt x="119992" y="59861"/>
                </a:lnTo>
                <a:lnTo>
                  <a:pt x="119021" y="46559"/>
                </a:lnTo>
                <a:lnTo>
                  <a:pt x="116051" y="34827"/>
                </a:lnTo>
                <a:lnTo>
                  <a:pt x="111067" y="24595"/>
                </a:lnTo>
                <a:lnTo>
                  <a:pt x="104074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73"/>
          <p:cNvSpPr/>
          <p:nvPr/>
        </p:nvSpPr>
        <p:spPr>
          <a:xfrm>
            <a:off x="5533925" y="1409036"/>
            <a:ext cx="258445" cy="4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204" y="101692"/>
                </a:moveTo>
                <a:lnTo>
                  <a:pt x="16204" y="115332"/>
                </a:lnTo>
                <a:lnTo>
                  <a:pt x="21095" y="116405"/>
                </a:lnTo>
                <a:lnTo>
                  <a:pt x="41610" y="119220"/>
                </a:lnTo>
                <a:lnTo>
                  <a:pt x="58052" y="119830"/>
                </a:lnTo>
                <a:lnTo>
                  <a:pt x="72713" y="119155"/>
                </a:lnTo>
                <a:lnTo>
                  <a:pt x="85355" y="117156"/>
                </a:lnTo>
                <a:lnTo>
                  <a:pt x="95975" y="113832"/>
                </a:lnTo>
                <a:lnTo>
                  <a:pt x="104568" y="109184"/>
                </a:lnTo>
                <a:lnTo>
                  <a:pt x="105614" y="108239"/>
                </a:lnTo>
                <a:lnTo>
                  <a:pt x="54591" y="108239"/>
                </a:lnTo>
                <a:lnTo>
                  <a:pt x="49723" y="108141"/>
                </a:lnTo>
                <a:lnTo>
                  <a:pt x="30381" y="105678"/>
                </a:lnTo>
                <a:lnTo>
                  <a:pt x="20807" y="103200"/>
                </a:lnTo>
                <a:lnTo>
                  <a:pt x="16204" y="101692"/>
                </a:lnTo>
                <a:close/>
              </a:path>
              <a:path w="120000" h="120000" extrusionOk="0">
                <a:moveTo>
                  <a:pt x="119754" y="72376"/>
                </a:moveTo>
                <a:lnTo>
                  <a:pt x="97751" y="72376"/>
                </a:lnTo>
                <a:lnTo>
                  <a:pt x="97751" y="79309"/>
                </a:lnTo>
                <a:lnTo>
                  <a:pt x="97079" y="86116"/>
                </a:lnTo>
                <a:lnTo>
                  <a:pt x="91704" y="96982"/>
                </a:lnTo>
                <a:lnTo>
                  <a:pt x="73510" y="106440"/>
                </a:lnTo>
                <a:lnTo>
                  <a:pt x="54591" y="108239"/>
                </a:lnTo>
                <a:lnTo>
                  <a:pt x="105614" y="108239"/>
                </a:lnTo>
                <a:lnTo>
                  <a:pt x="111212" y="103177"/>
                </a:lnTo>
                <a:lnTo>
                  <a:pt x="115959" y="95777"/>
                </a:lnTo>
                <a:lnTo>
                  <a:pt x="118809" y="86982"/>
                </a:lnTo>
                <a:lnTo>
                  <a:pt x="119759" y="76793"/>
                </a:lnTo>
                <a:lnTo>
                  <a:pt x="119754" y="72376"/>
                </a:lnTo>
                <a:close/>
              </a:path>
              <a:path w="120000" h="120000" extrusionOk="0">
                <a:moveTo>
                  <a:pt x="54801" y="0"/>
                </a:moveTo>
                <a:lnTo>
                  <a:pt x="32679" y="2948"/>
                </a:lnTo>
                <a:lnTo>
                  <a:pt x="15067" y="11972"/>
                </a:lnTo>
                <a:lnTo>
                  <a:pt x="3764" y="25929"/>
                </a:lnTo>
                <a:lnTo>
                  <a:pt x="0" y="43711"/>
                </a:lnTo>
                <a:lnTo>
                  <a:pt x="940" y="53076"/>
                </a:lnTo>
                <a:lnTo>
                  <a:pt x="8473" y="68912"/>
                </a:lnTo>
                <a:lnTo>
                  <a:pt x="23095" y="80588"/>
                </a:lnTo>
                <a:lnTo>
                  <a:pt x="43391" y="86706"/>
                </a:lnTo>
                <a:lnTo>
                  <a:pt x="54801" y="87359"/>
                </a:lnTo>
                <a:lnTo>
                  <a:pt x="61393" y="87208"/>
                </a:lnTo>
                <a:lnTo>
                  <a:pt x="80201" y="83647"/>
                </a:lnTo>
                <a:lnTo>
                  <a:pt x="94330" y="75759"/>
                </a:lnTo>
                <a:lnTo>
                  <a:pt x="94441" y="75649"/>
                </a:lnTo>
                <a:lnTo>
                  <a:pt x="60185" y="75649"/>
                </a:lnTo>
                <a:lnTo>
                  <a:pt x="51801" y="75126"/>
                </a:lnTo>
                <a:lnTo>
                  <a:pt x="32618" y="67279"/>
                </a:lnTo>
                <a:lnTo>
                  <a:pt x="23358" y="50900"/>
                </a:lnTo>
                <a:lnTo>
                  <a:pt x="22742" y="43750"/>
                </a:lnTo>
                <a:lnTo>
                  <a:pt x="23358" y="36567"/>
                </a:lnTo>
                <a:lnTo>
                  <a:pt x="28295" y="24770"/>
                </a:lnTo>
                <a:lnTo>
                  <a:pt x="44441" y="13878"/>
                </a:lnTo>
                <a:lnTo>
                  <a:pt x="60185" y="11786"/>
                </a:lnTo>
                <a:lnTo>
                  <a:pt x="94347" y="11786"/>
                </a:lnTo>
                <a:lnTo>
                  <a:pt x="94242" y="11682"/>
                </a:lnTo>
                <a:lnTo>
                  <a:pt x="80201" y="3783"/>
                </a:lnTo>
                <a:lnTo>
                  <a:pt x="61393" y="166"/>
                </a:lnTo>
                <a:lnTo>
                  <a:pt x="54801" y="0"/>
                </a:lnTo>
                <a:close/>
              </a:path>
              <a:path w="120000" h="120000" extrusionOk="0">
                <a:moveTo>
                  <a:pt x="94347" y="11786"/>
                </a:moveTo>
                <a:lnTo>
                  <a:pt x="60185" y="11786"/>
                </a:lnTo>
                <a:lnTo>
                  <a:pt x="68600" y="12309"/>
                </a:lnTo>
                <a:lnTo>
                  <a:pt x="76016" y="13878"/>
                </a:lnTo>
                <a:lnTo>
                  <a:pt x="92188" y="24770"/>
                </a:lnTo>
                <a:lnTo>
                  <a:pt x="97118" y="36567"/>
                </a:lnTo>
                <a:lnTo>
                  <a:pt x="97734" y="43750"/>
                </a:lnTo>
                <a:lnTo>
                  <a:pt x="97118" y="50905"/>
                </a:lnTo>
                <a:lnTo>
                  <a:pt x="92188" y="62669"/>
                </a:lnTo>
                <a:lnTo>
                  <a:pt x="76016" y="73556"/>
                </a:lnTo>
                <a:lnTo>
                  <a:pt x="60185" y="75649"/>
                </a:lnTo>
                <a:lnTo>
                  <a:pt x="94441" y="75649"/>
                </a:lnTo>
                <a:lnTo>
                  <a:pt x="97751" y="72376"/>
                </a:lnTo>
                <a:lnTo>
                  <a:pt x="119754" y="72376"/>
                </a:lnTo>
                <a:lnTo>
                  <a:pt x="119687" y="15060"/>
                </a:lnTo>
                <a:lnTo>
                  <a:pt x="97646" y="15060"/>
                </a:lnTo>
                <a:lnTo>
                  <a:pt x="94347" y="11786"/>
                </a:lnTo>
                <a:close/>
              </a:path>
              <a:path w="120000" h="120000" extrusionOk="0">
                <a:moveTo>
                  <a:pt x="119672" y="2113"/>
                </a:moveTo>
                <a:lnTo>
                  <a:pt x="97646" y="2113"/>
                </a:lnTo>
                <a:lnTo>
                  <a:pt x="97646" y="15060"/>
                </a:lnTo>
                <a:lnTo>
                  <a:pt x="119687" y="15060"/>
                </a:lnTo>
                <a:lnTo>
                  <a:pt x="119672" y="2113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74"/>
          <p:cNvSpPr/>
          <p:nvPr/>
        </p:nvSpPr>
        <p:spPr>
          <a:xfrm>
            <a:off x="5847121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23" y="0"/>
                </a:moveTo>
                <a:lnTo>
                  <a:pt x="0" y="0"/>
                </a:lnTo>
                <a:lnTo>
                  <a:pt x="0" y="119486"/>
                </a:lnTo>
                <a:lnTo>
                  <a:pt x="119523" y="119486"/>
                </a:lnTo>
                <a:lnTo>
                  <a:pt x="119523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75"/>
          <p:cNvSpPr/>
          <p:nvPr/>
        </p:nvSpPr>
        <p:spPr>
          <a:xfrm>
            <a:off x="5870839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4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" name="Shape 76"/>
          <p:cNvSpPr/>
          <p:nvPr/>
        </p:nvSpPr>
        <p:spPr>
          <a:xfrm>
            <a:off x="5934804" y="1408961"/>
            <a:ext cx="22860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125" y="0"/>
                </a:moveTo>
                <a:lnTo>
                  <a:pt x="44468" y="4021"/>
                </a:lnTo>
                <a:lnTo>
                  <a:pt x="20355" y="16042"/>
                </a:lnTo>
                <a:lnTo>
                  <a:pt x="5086" y="35035"/>
                </a:lnTo>
                <a:lnTo>
                  <a:pt x="0" y="59980"/>
                </a:lnTo>
                <a:lnTo>
                  <a:pt x="1337" y="73007"/>
                </a:lnTo>
                <a:lnTo>
                  <a:pt x="11513" y="94842"/>
                </a:lnTo>
                <a:lnTo>
                  <a:pt x="31312" y="110745"/>
                </a:lnTo>
                <a:lnTo>
                  <a:pt x="58488" y="118853"/>
                </a:lnTo>
                <a:lnTo>
                  <a:pt x="74703" y="119866"/>
                </a:lnTo>
                <a:lnTo>
                  <a:pt x="80656" y="119779"/>
                </a:lnTo>
                <a:lnTo>
                  <a:pt x="103873" y="117049"/>
                </a:lnTo>
                <a:lnTo>
                  <a:pt x="119900" y="112578"/>
                </a:lnTo>
                <a:lnTo>
                  <a:pt x="119900" y="104009"/>
                </a:lnTo>
                <a:lnTo>
                  <a:pt x="77193" y="104009"/>
                </a:lnTo>
                <a:lnTo>
                  <a:pt x="65764" y="103286"/>
                </a:lnTo>
                <a:lnTo>
                  <a:pt x="46975" y="97504"/>
                </a:lnTo>
                <a:lnTo>
                  <a:pt x="33753" y="86079"/>
                </a:lnTo>
                <a:lnTo>
                  <a:pt x="27061" y="69847"/>
                </a:lnTo>
                <a:lnTo>
                  <a:pt x="26225" y="59980"/>
                </a:lnTo>
                <a:lnTo>
                  <a:pt x="27010" y="50137"/>
                </a:lnTo>
                <a:lnTo>
                  <a:pt x="33642" y="33932"/>
                </a:lnTo>
                <a:lnTo>
                  <a:pt x="46857" y="22511"/>
                </a:lnTo>
                <a:lnTo>
                  <a:pt x="65646" y="16729"/>
                </a:lnTo>
                <a:lnTo>
                  <a:pt x="77075" y="16006"/>
                </a:lnTo>
                <a:lnTo>
                  <a:pt x="119782" y="16006"/>
                </a:lnTo>
                <a:lnTo>
                  <a:pt x="119782" y="7240"/>
                </a:lnTo>
                <a:lnTo>
                  <a:pt x="98576" y="1787"/>
                </a:lnTo>
                <a:lnTo>
                  <a:pt x="81782" y="111"/>
                </a:lnTo>
                <a:lnTo>
                  <a:pt x="76125" y="0"/>
                </a:lnTo>
                <a:close/>
              </a:path>
              <a:path w="120000" h="120000" extrusionOk="0">
                <a:moveTo>
                  <a:pt x="119900" y="95241"/>
                </a:moveTo>
                <a:lnTo>
                  <a:pt x="98636" y="101817"/>
                </a:lnTo>
                <a:lnTo>
                  <a:pt x="77193" y="104009"/>
                </a:lnTo>
                <a:lnTo>
                  <a:pt x="119900" y="104009"/>
                </a:lnTo>
                <a:lnTo>
                  <a:pt x="119900" y="95241"/>
                </a:lnTo>
                <a:close/>
              </a:path>
              <a:path w="120000" h="120000" extrusionOk="0">
                <a:moveTo>
                  <a:pt x="119782" y="16006"/>
                </a:moveTo>
                <a:lnTo>
                  <a:pt x="77075" y="16006"/>
                </a:lnTo>
                <a:lnTo>
                  <a:pt x="82501" y="16146"/>
                </a:lnTo>
                <a:lnTo>
                  <a:pt x="87892" y="16558"/>
                </a:lnTo>
                <a:lnTo>
                  <a:pt x="109409" y="21008"/>
                </a:lnTo>
                <a:lnTo>
                  <a:pt x="119782" y="24773"/>
                </a:lnTo>
                <a:lnTo>
                  <a:pt x="119782" y="16006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NVM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Node </a:t>
            </a:r>
            <a:r>
              <a:rPr lang="en-US" sz="2600" smtClean="0">
                <a:latin typeface="Questrial" panose="020B0604020202020204" charset="0"/>
              </a:rPr>
              <a:t>Version Manager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94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IDEs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Node </a:t>
            </a:r>
            <a:r>
              <a:rPr lang="en-US" sz="2600" dirty="0">
                <a:latin typeface="Questrial" panose="020B0604020202020204" charset="0"/>
              </a:rPr>
              <a:t>is supported by many IDEs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err="1" smtClean="0">
                <a:latin typeface="Questrial" panose="020B0604020202020204" charset="0"/>
              </a:rPr>
              <a:t>Webstorm</a:t>
            </a:r>
            <a:endParaRPr lang="en-US" sz="2300" dirty="0" smtClean="0"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Visual Studio Code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Atom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Sublime text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IntelliJ </a:t>
            </a:r>
            <a:r>
              <a:rPr lang="en-US" sz="2300" dirty="0" smtClean="0">
                <a:latin typeface="Questrial" panose="020B0604020202020204" charset="0"/>
              </a:rPr>
              <a:t>IDEA</a:t>
            </a:r>
            <a:endParaRPr lang="en-US" sz="23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…</a:t>
            </a:r>
            <a:endParaRPr lang="en-US" sz="2300" dirty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16934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6"/>
            <a:ext cx="7780783" cy="342751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Node performance comparisons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Installation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REPL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NVM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IDE support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Node.js® is a </a:t>
            </a:r>
            <a:r>
              <a:rPr lang="en-US" sz="2600" dirty="0" smtClean="0">
                <a:latin typeface="Questrial" panose="020B0604020202020204" charset="0"/>
              </a:rPr>
              <a:t>server-side JavaScript </a:t>
            </a:r>
            <a:r>
              <a:rPr lang="en-US" sz="2600" dirty="0">
                <a:latin typeface="Questrial" panose="020B0604020202020204" charset="0"/>
              </a:rPr>
              <a:t>platform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Built </a:t>
            </a:r>
            <a:r>
              <a:rPr lang="en-US" sz="2600" dirty="0">
                <a:latin typeface="Questrial" panose="020B0604020202020204" charset="0"/>
              </a:rPr>
              <a:t>on Chrome’s V8 JS </a:t>
            </a:r>
            <a:r>
              <a:rPr lang="en-US" sz="2600" dirty="0" smtClean="0">
                <a:latin typeface="Questrial" panose="020B0604020202020204" charset="0"/>
              </a:rPr>
              <a:t>engine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Open source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Single threaded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Uses an event-driven, non-blocking I/O model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Developed by </a:t>
            </a:r>
            <a:r>
              <a:rPr lang="en-US" sz="2600" dirty="0" smtClean="0">
                <a:latin typeface="Questrial" panose="020B0604020202020204" charset="0"/>
              </a:rPr>
              <a:t>Ryan </a:t>
            </a:r>
            <a:r>
              <a:rPr lang="en-US" sz="2600" dirty="0">
                <a:latin typeface="Questrial" panose="020B0604020202020204" charset="0"/>
              </a:rPr>
              <a:t>Dahl in </a:t>
            </a:r>
            <a:r>
              <a:rPr lang="en-US" sz="2600" dirty="0" smtClean="0">
                <a:latin typeface="Questrial" panose="020B0604020202020204" charset="0"/>
              </a:rPr>
              <a:t>2009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Supported by </a:t>
            </a:r>
            <a:r>
              <a:rPr lang="en-US" sz="2600" dirty="0" err="1" smtClean="0">
                <a:latin typeface="Questrial" panose="020B0604020202020204" charset="0"/>
              </a:rPr>
              <a:t>Joyent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Governed by </a:t>
            </a:r>
            <a:r>
              <a:rPr lang="en-US" sz="2600" dirty="0">
                <a:latin typeface="Questrial" panose="020B0604020202020204" charset="0"/>
              </a:rPr>
              <a:t>The </a:t>
            </a:r>
            <a:r>
              <a:rPr lang="en-US" sz="2600" dirty="0" smtClean="0">
                <a:latin typeface="Questrial" panose="020B0604020202020204" charset="0"/>
              </a:rPr>
              <a:t>Node.js Foundation </a:t>
            </a:r>
            <a:r>
              <a:rPr lang="en-US" sz="2600" dirty="0">
                <a:latin typeface="Questrial" panose="020B0604020202020204" charset="0"/>
              </a:rPr>
              <a:t>Technical Steering Committee (TSC</a:t>
            </a:r>
            <a:r>
              <a:rPr lang="en-US" sz="2600" dirty="0" smtClean="0">
                <a:latin typeface="Questrial" panose="020B0604020202020204" charset="0"/>
              </a:rPr>
              <a:t>)</a:t>
            </a:r>
            <a:endParaRPr lang="en-US" sz="2600" dirty="0">
              <a:latin typeface="Questrial" panose="020B0604020202020204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188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83" y="2184408"/>
            <a:ext cx="6105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388"/>
            <a:ext cx="9144000" cy="2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Installation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Found on </a:t>
            </a:r>
            <a:r>
              <a:rPr lang="en-US" sz="2600" u="sng" dirty="0">
                <a:latin typeface="Questrial" panose="020B0604020202020204" charset="0"/>
                <a:hlinkClick r:id="rId3"/>
              </a:rPr>
              <a:t>https://</a:t>
            </a:r>
            <a:r>
              <a:rPr lang="en-US" sz="2600" u="sng" dirty="0" smtClean="0">
                <a:latin typeface="Questrial" panose="020B0604020202020204" charset="0"/>
                <a:hlinkClick r:id="rId3"/>
              </a:rPr>
              <a:t>nodejs.org</a:t>
            </a: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Latest versions come in 2 </a:t>
            </a:r>
            <a:r>
              <a:rPr lang="en-US" sz="2600" dirty="0" smtClean="0">
                <a:latin typeface="Questrial" panose="020B0604020202020204" charset="0"/>
              </a:rPr>
              <a:t>flavors</a:t>
            </a:r>
            <a:endParaRPr lang="en-US" sz="2600" b="1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Both are stable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Current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Is the </a:t>
            </a:r>
            <a:r>
              <a:rPr lang="en-US" sz="2400" dirty="0" smtClean="0">
                <a:latin typeface="Questrial" panose="020B0604020202020204" charset="0"/>
              </a:rPr>
              <a:t>latest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May change </a:t>
            </a:r>
            <a:r>
              <a:rPr lang="en-US" sz="2400" dirty="0" smtClean="0">
                <a:latin typeface="Questrial" panose="020B0604020202020204" charset="0"/>
              </a:rPr>
              <a:t>rapidly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Inconvenient </a:t>
            </a:r>
            <a:r>
              <a:rPr lang="en-US" sz="2400" dirty="0">
                <a:latin typeface="Questrial" panose="020B0604020202020204" charset="0"/>
              </a:rPr>
              <a:t>for consistent developing </a:t>
            </a:r>
            <a:r>
              <a:rPr lang="en-US" sz="2400" dirty="0" smtClean="0">
                <a:latin typeface="Questrial" panose="020B0604020202020204" charset="0"/>
              </a:rPr>
              <a:t>environment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>
                <a:solidFill>
                  <a:srgbClr val="0070C0"/>
                </a:solidFill>
                <a:latin typeface="Questrial" panose="020B0604020202020204" charset="0"/>
              </a:rPr>
              <a:t>LTS</a:t>
            </a:r>
            <a:r>
              <a:rPr lang="en-US" sz="2600" dirty="0">
                <a:solidFill>
                  <a:srgbClr val="0070C0"/>
                </a:solidFill>
                <a:latin typeface="Questrial" panose="020B0604020202020204" charset="0"/>
              </a:rPr>
              <a:t> (Long Term Support)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updated </a:t>
            </a:r>
            <a:r>
              <a:rPr lang="en-US" sz="2400" dirty="0" smtClean="0">
                <a:latin typeface="Questrial" panose="020B0604020202020204" charset="0"/>
              </a:rPr>
              <a:t>and maintained for </a:t>
            </a:r>
            <a:r>
              <a:rPr lang="en-US" sz="2400" dirty="0">
                <a:latin typeface="Questrial" panose="020B0604020202020204" charset="0"/>
              </a:rPr>
              <a:t>longer and </a:t>
            </a:r>
            <a:r>
              <a:rPr lang="en-US" sz="2400" dirty="0" smtClean="0">
                <a:latin typeface="Questrial" panose="020B0604020202020204" charset="0"/>
              </a:rPr>
              <a:t>predefined schedules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solidFill>
                  <a:schemeClr val="tx1"/>
                </a:solidFill>
                <a:latin typeface="Questrial" panose="020B0604020202020204" charset="0"/>
              </a:rPr>
              <a:t>Is recommended</a:t>
            </a:r>
            <a:endParaRPr lang="en-US" sz="26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34922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Installation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Download and install 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Default installation folders</a:t>
            </a: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Windows: </a:t>
            </a:r>
            <a:r>
              <a:rPr lang="en-US" sz="2400" b="1" dirty="0" smtClean="0">
                <a:latin typeface="Questrial" panose="020B0604020202020204" charset="0"/>
              </a:rPr>
              <a:t>C:Program </a:t>
            </a:r>
            <a:r>
              <a:rPr lang="en-US" sz="2400" b="1" dirty="0">
                <a:latin typeface="Questrial" panose="020B0604020202020204" charset="0"/>
              </a:rPr>
              <a:t>Files</a:t>
            </a:r>
            <a:r>
              <a:rPr lang="en-US" sz="2400" b="1" dirty="0">
                <a:latin typeface="+mj-lt"/>
              </a:rPr>
              <a:t>\</a:t>
            </a:r>
            <a:r>
              <a:rPr lang="en-US" sz="2400" b="1" dirty="0" err="1">
                <a:latin typeface="Questrial" panose="020B0604020202020204" charset="0"/>
              </a:rPr>
              <a:t>nodejs</a:t>
            </a:r>
            <a:endParaRPr lang="en-US" sz="2400" b="1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Mac: </a:t>
            </a:r>
            <a:r>
              <a:rPr lang="en-US" sz="2400" dirty="0"/>
              <a:t>/</a:t>
            </a:r>
            <a:r>
              <a:rPr lang="en-US" sz="2400" dirty="0" err="1"/>
              <a:t>usr</a:t>
            </a:r>
            <a:r>
              <a:rPr lang="en-US" sz="2400" dirty="0"/>
              <a:t>/local</a:t>
            </a:r>
            <a:r>
              <a:rPr lang="en-US" sz="2400" dirty="0" smtClean="0"/>
              <a:t>/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Verify installation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Installed version: </a:t>
            </a:r>
            <a:r>
              <a:rPr lang="en-US" sz="2300" dirty="0" smtClean="0">
                <a:solidFill>
                  <a:srgbClr val="0070C0"/>
                </a:solidFill>
                <a:latin typeface="Questrial" panose="020B0604020202020204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-v</a:t>
            </a:r>
            <a:endParaRPr lang="en-US" sz="2300" dirty="0" smtClean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Multiple versions may be installed </a:t>
            </a:r>
            <a:r>
              <a:rPr lang="en-US" sz="2600" b="1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and run</a:t>
            </a:r>
            <a:endParaRPr lang="en-US" sz="2600" b="1" dirty="0" smtClean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solidFill>
                  <a:schemeClr val="tx1"/>
                </a:solidFill>
                <a:latin typeface="Questrial"/>
                <a:sym typeface="Questrial"/>
              </a:rPr>
              <a:t>Using </a:t>
            </a:r>
            <a:r>
              <a:rPr lang="en-US" sz="2400" dirty="0" smtClean="0">
                <a:solidFill>
                  <a:srgbClr val="0070C0"/>
                </a:solidFill>
                <a:latin typeface="Questrial"/>
                <a:sym typeface="Questrial"/>
              </a:rPr>
              <a:t>NVM</a:t>
            </a:r>
            <a:endParaRPr lang="en-US" sz="2400" dirty="0">
              <a:solidFill>
                <a:srgbClr val="0070C0"/>
              </a:solidFill>
              <a:latin typeface="Questrial"/>
              <a:sym typeface="Questrial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4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7147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Create helloworld.js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Windows: </a:t>
            </a:r>
            <a:r>
              <a:rPr lang="en-US" sz="2300" dirty="0">
                <a:solidFill>
                  <a:srgbClr val="FF0000"/>
                </a:solidFill>
                <a:latin typeface="Questrial" panose="020B0604020202020204" charset="0"/>
              </a:rPr>
              <a:t>NUL &gt;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helloworld.js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Mac: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touch helloworld.js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file: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Console.log(‘Hello world!’)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</a:t>
            </a: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console: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helloworld.js</a:t>
            </a:r>
            <a:endParaRPr lang="en-US" sz="23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000" i="1" dirty="0" smtClean="0"/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r>
              <a:rPr lang="en-US" sz="2000" i="1" dirty="0" smtClean="0"/>
              <a:t>Output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00B050"/>
                </a:solidFill>
              </a:rPr>
              <a:t>Hello world!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41819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REPL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61727" y="1524735"/>
            <a:ext cx="8250472" cy="1797887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A console-like interactive environment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Experiment with Node commands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Debug JS code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Run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node</a:t>
            </a:r>
            <a:endParaRPr lang="en-US" sz="2300" dirty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691372" y="3392907"/>
            <a:ext cx="4704494" cy="2012012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function add(a, b){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return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a+b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}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c=add(3,5);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console.log(c)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</a:t>
            </a: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83"/>
          <p:cNvSpPr txBox="1"/>
          <p:nvPr/>
        </p:nvSpPr>
        <p:spPr>
          <a:xfrm>
            <a:off x="461727" y="5404919"/>
            <a:ext cx="8250471" cy="56131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Exit: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^c ^c</a:t>
            </a:r>
            <a:endParaRPr lang="en-US" sz="26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65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303</Words>
  <Application>Microsoft Office PowerPoint</Application>
  <PresentationFormat>On-screen Show (4:3)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Courier New</vt:lpstr>
      <vt:lpstr>Calibri</vt:lpstr>
      <vt:lpstr>Questrial</vt:lpstr>
      <vt:lpstr>Arial</vt:lpstr>
      <vt:lpstr>Office Theme</vt:lpstr>
      <vt:lpstr>PowerPoint Presentation</vt:lpstr>
      <vt:lpstr>Objectives</vt:lpstr>
      <vt:lpstr>Overview</vt:lpstr>
      <vt:lpstr>Performance</vt:lpstr>
      <vt:lpstr>Performance</vt:lpstr>
      <vt:lpstr>Installation </vt:lpstr>
      <vt:lpstr>Installation</vt:lpstr>
      <vt:lpstr>Hello World</vt:lpstr>
      <vt:lpstr>REPL</vt:lpstr>
      <vt:lpstr>NVM </vt:lpstr>
      <vt:lpstr>IDEs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32</cp:revision>
  <dcterms:modified xsi:type="dcterms:W3CDTF">2017-11-07T13:00:56Z</dcterms:modified>
</cp:coreProperties>
</file>