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 err="1"/>
              <a:t>nodejs</a:t>
            </a:r>
            <a:endParaRPr lang="en-US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2018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NodeJS </a:t>
            </a:r>
            <a:r>
              <a:rPr lang="en-US" dirty="0" err="1"/>
              <a:t>developement</a:t>
            </a:r>
            <a:endParaRPr lang="en-US" dirty="0"/>
          </a:p>
          <a:p>
            <a:r>
              <a:rPr lang="en-US" dirty="0"/>
              <a:t>See samples</a:t>
            </a:r>
          </a:p>
          <a:p>
            <a:r>
              <a:rPr lang="en-US" dirty="0"/>
              <a:t>Many demos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1B19-CF61-40F2-9FD1-680EE0D5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69BF5-FFFD-48CB-B99B-FB68CA65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8C3AD-972B-4A7D-973B-D8DB2F97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EF4D4A-5851-4515-958A-8D0B6887C5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https://nodejs.org</a:t>
            </a:r>
            <a:endParaRPr lang="en-US" dirty="0"/>
          </a:p>
          <a:p>
            <a:r>
              <a:rPr lang="en-US" dirty="0"/>
              <a:t>Can use a zip file</a:t>
            </a:r>
          </a:p>
          <a:p>
            <a:pPr lvl="1"/>
            <a:r>
              <a:rPr lang="en-US" dirty="0"/>
              <a:t>Does not require any installation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NVM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0812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742</TotalTime>
  <Words>55</Words>
  <Application>Microsoft Office PowerPoint</Application>
  <PresentationFormat>On-screen Show (4:3)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nodejs</vt:lpstr>
      <vt:lpstr>Objectives</vt:lpstr>
      <vt:lpstr>Installing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88</cp:revision>
  <dcterms:created xsi:type="dcterms:W3CDTF">2011-02-24T08:59:43Z</dcterms:created>
  <dcterms:modified xsi:type="dcterms:W3CDTF">2018-02-24T12:42:07Z</dcterms:modified>
</cp:coreProperties>
</file>