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sldIdLst>
    <p:sldId id="256" r:id="rId2"/>
    <p:sldId id="308" r:id="rId3"/>
    <p:sldId id="311" r:id="rId4"/>
    <p:sldId id="312" r:id="rId5"/>
    <p:sldId id="313" r:id="rId6"/>
    <p:sldId id="314" r:id="rId7"/>
    <p:sldId id="315" r:id="rId8"/>
    <p:sldId id="317" r:id="rId9"/>
    <p:sldId id="316" r:id="rId10"/>
    <p:sldId id="327" r:id="rId11"/>
    <p:sldId id="326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C603A5-CC55-4499-8C78-E7B740BFB862}">
          <p14:sldIdLst>
            <p14:sldId id="256"/>
            <p14:sldId id="308"/>
            <p14:sldId id="311"/>
            <p14:sldId id="312"/>
            <p14:sldId id="313"/>
            <p14:sldId id="314"/>
            <p14:sldId id="315"/>
            <p14:sldId id="317"/>
            <p14:sldId id="316"/>
            <p14:sldId id="327"/>
            <p14:sldId id="326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Core modules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ED05-48B7-439A-AFE9-102B62F0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ArrayBuffer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82D3F-AA80-4835-B522-EF24896C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F7A01-D14B-49AC-B952-5F11555E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C63FF8-91AD-40E4-9927-45589EF7D9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Fixed size</a:t>
            </a:r>
          </a:p>
          <a:p>
            <a:r>
              <a:rPr lang="en-US" dirty="0"/>
              <a:t>Raw binary data</a:t>
            </a:r>
          </a:p>
          <a:p>
            <a:r>
              <a:rPr lang="en-US" dirty="0"/>
              <a:t>You cannot read/manipulate its content</a:t>
            </a:r>
          </a:p>
          <a:p>
            <a:pPr lvl="1"/>
            <a:r>
              <a:rPr lang="en-US" dirty="0"/>
              <a:t>Need to create a typed array view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A3809-0AE9-4EF3-AE39-50B261BEB3E5}"/>
              </a:ext>
            </a:extLst>
          </p:cNvPr>
          <p:cNvSpPr/>
          <p:nvPr/>
        </p:nvSpPr>
        <p:spPr>
          <a:xfrm>
            <a:off x="2286000" y="4005064"/>
            <a:ext cx="45720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ArrayBuffer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.byteLength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9038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4B96-502C-4E6B-8525-CB6BD0FD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TypedArray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45F59-1216-470A-8B08-A7D43BDF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93BF7-2AEE-417C-A1B8-1C405639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0E4284-71B7-4D96-B7C1-9A7DEFA562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array-like view of an underline </a:t>
            </a:r>
            <a:r>
              <a:rPr lang="en-US" dirty="0" err="1"/>
              <a:t>ArrayBuffer</a:t>
            </a:r>
            <a:endParaRPr lang="en-US" dirty="0"/>
          </a:p>
          <a:p>
            <a:r>
              <a:rPr lang="en-US" dirty="0"/>
              <a:t>No global property with that name</a:t>
            </a:r>
          </a:p>
          <a:p>
            <a:r>
              <a:rPr lang="en-US" dirty="0"/>
              <a:t>Represents a group of “view” classes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0DDB16-7D93-4B99-B043-5DA58D2DED42}"/>
              </a:ext>
            </a:extLst>
          </p:cNvPr>
          <p:cNvSpPr/>
          <p:nvPr/>
        </p:nvSpPr>
        <p:spPr>
          <a:xfrm>
            <a:off x="3419872" y="3440097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ArrayBuffer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view8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Uint8Array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view8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view8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view16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Uint16Array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view16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B3A525-DD74-491A-BE9E-C507AAA70F2A}"/>
              </a:ext>
            </a:extLst>
          </p:cNvPr>
          <p:cNvSpPr/>
          <p:nvPr/>
        </p:nvSpPr>
        <p:spPr>
          <a:xfrm>
            <a:off x="827585" y="4704799"/>
            <a:ext cx="1224136" cy="8124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Prints 257 Why 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E55C5E-3450-4347-BC87-C5025E88322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051721" y="5111016"/>
            <a:ext cx="1368151" cy="406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5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29F1-4F7F-4FF3-BF98-25F9AB92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5841C-0BC3-46FF-8368-05828EF6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44132-F647-4C40-9D4D-42293D74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86C8F1-7CD2-4EAF-BF91-4F5B3D3382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TypedArray</a:t>
            </a:r>
            <a:r>
              <a:rPr lang="en-US" dirty="0">
                <a:solidFill>
                  <a:srgbClr val="FF0000"/>
                </a:solidFill>
              </a:rPr>
              <a:t> &amp; </a:t>
            </a:r>
            <a:r>
              <a:rPr lang="en-US" dirty="0" err="1">
                <a:solidFill>
                  <a:srgbClr val="FF0000"/>
                </a:solidFill>
              </a:rPr>
              <a:t>ArrayBuffer</a:t>
            </a:r>
            <a:r>
              <a:rPr lang="en-US" dirty="0"/>
              <a:t> are part of ES6</a:t>
            </a:r>
          </a:p>
          <a:p>
            <a:r>
              <a:rPr lang="en-US" dirty="0"/>
              <a:t>Before ES6, Node.js had to offer its own implementation of binary data </a:t>
            </a:r>
            <a:r>
              <a:rPr lang="en-US" dirty="0">
                <a:sym typeface="Wingdings" panose="05000000000000000000" pitchFamily="2" charset="2"/>
              </a:rPr>
              <a:t> Buffer API</a:t>
            </a:r>
          </a:p>
          <a:p>
            <a:r>
              <a:rPr lang="en-US" dirty="0">
                <a:sym typeface="Wingdings" panose="05000000000000000000" pitchFamily="2" charset="2"/>
              </a:rPr>
              <a:t>Can think of it as an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Uint8Array</a:t>
            </a:r>
          </a:p>
          <a:p>
            <a:r>
              <a:rPr lang="en-US" dirty="0">
                <a:sym typeface="Wingdings" panose="05000000000000000000" pitchFamily="2" charset="2"/>
              </a:rPr>
              <a:t>Buffer 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Fixed size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Raw memory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Outside of V8 heap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019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DD4B-1B12-4510-B4E2-AA928634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Buffer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9DBFD-0B09-4134-BA63-7089AB57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AC1EC-7F8D-43C9-8C38-09AEC6E6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8E06BA-4B20-45C5-89CE-11B5D2F3C1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not use constructor</a:t>
            </a:r>
          </a:p>
          <a:p>
            <a:r>
              <a:rPr lang="en-US" dirty="0"/>
              <a:t>Use static methods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alloc</a:t>
            </a:r>
            <a:r>
              <a:rPr lang="en-US" dirty="0"/>
              <a:t> &amp; </a:t>
            </a:r>
            <a:r>
              <a:rPr lang="en-US" dirty="0" err="1">
                <a:solidFill>
                  <a:srgbClr val="FF0000"/>
                </a:solidFill>
              </a:rPr>
              <a:t>allocUnsafe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03F81-14BF-4230-BFBD-EFC2E4900C6E}"/>
              </a:ext>
            </a:extLst>
          </p:cNvPr>
          <p:cNvSpPr/>
          <p:nvPr/>
        </p:nvSpPr>
        <p:spPr>
          <a:xfrm>
            <a:off x="2403348" y="3140968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Buffer.alloc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byte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278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36DA-ABB2-474B-A360-6EC366B6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Truncation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DC6A6-CB3B-4DBC-8456-D585CB4E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D179-3C40-4AA4-8C3F-4A272C86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174A2-BCA8-4B39-9427-D55BDBB3BC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index is of 1 byte size</a:t>
            </a:r>
          </a:p>
          <a:p>
            <a:r>
              <a:rPr lang="en-US" dirty="0"/>
              <a:t>Writing data larger than 1 byte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data loss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73575-4671-4D16-B30A-D4017BB07A46}"/>
              </a:ext>
            </a:extLst>
          </p:cNvPr>
          <p:cNvSpPr/>
          <p:nvPr/>
        </p:nvSpPr>
        <p:spPr>
          <a:xfrm>
            <a:off x="3203848" y="3068960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Buffer.alloc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//0x000003e8</a:t>
            </a:r>
          </a:p>
          <a:p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//0xe8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70E8B9-C766-453A-86E0-5D6272814DEF}"/>
              </a:ext>
            </a:extLst>
          </p:cNvPr>
          <p:cNvSpPr/>
          <p:nvPr/>
        </p:nvSpPr>
        <p:spPr>
          <a:xfrm>
            <a:off x="801499" y="3848100"/>
            <a:ext cx="1583721" cy="1043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Only the least significant byte is preserved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9B0A86-AFB3-477C-BA72-C3EDE32655C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2385220" y="3807624"/>
            <a:ext cx="818628" cy="562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59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BE60-10BA-4C07-9488-70B87C03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&amp; String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9A824-FD74-4848-815B-1E89082D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6CDD-C5A1-46EA-9B78-4A368842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BBDF53-8D4A-444B-BA16-0C575EC457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be easily transformed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encoding is </a:t>
            </a:r>
            <a:r>
              <a:rPr lang="en-US" dirty="0">
                <a:solidFill>
                  <a:srgbClr val="FF0000"/>
                </a:solidFill>
              </a:rPr>
              <a:t>utf8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9D04A5-8C22-4DE1-B0A8-3B51AB956942}"/>
              </a:ext>
            </a:extLst>
          </p:cNvPr>
          <p:cNvSpPr/>
          <p:nvPr/>
        </p:nvSpPr>
        <p:spPr>
          <a:xfrm>
            <a:off x="2951820" y="2204864"/>
            <a:ext cx="324036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7695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8620-9A7B-4B11-AF78-0FF02C2F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Base64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49AB7-FBCC-4DD9-A51E-2AFC40CC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3D049-B037-4A63-A905-AEBE1918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8BAF69-EC62-4425-943E-959B80948C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considered an encoding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66E95-DAEC-4E47-BB48-F85191080EC6}"/>
              </a:ext>
            </a:extLst>
          </p:cNvPr>
          <p:cNvSpPr/>
          <p:nvPr/>
        </p:nvSpPr>
        <p:spPr>
          <a:xfrm>
            <a:off x="2403348" y="2228671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"base64"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"base64"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7A7837-581D-44E2-A4D2-91348BFA4FD9}"/>
              </a:ext>
            </a:extLst>
          </p:cNvPr>
          <p:cNvSpPr/>
          <p:nvPr/>
        </p:nvSpPr>
        <p:spPr>
          <a:xfrm>
            <a:off x="179512" y="3429000"/>
            <a:ext cx="1080120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str</a:t>
            </a:r>
            <a:r>
              <a:rPr lang="en-US" sz="1600" dirty="0"/>
              <a:t> equals </a:t>
            </a:r>
            <a:r>
              <a:rPr lang="en-US" sz="1600" dirty="0" err="1"/>
              <a:t>YWJj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EFB03A-1BB7-4B70-93EE-0597F2F94C8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259632" y="2962954"/>
            <a:ext cx="1143716" cy="862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243608-92D4-44F0-B35C-CA129536F973}"/>
              </a:ext>
            </a:extLst>
          </p:cNvPr>
          <p:cNvSpPr/>
          <p:nvPr/>
        </p:nvSpPr>
        <p:spPr>
          <a:xfrm>
            <a:off x="4031940" y="5579284"/>
            <a:ext cx="1080120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the same reference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9DB905-6D20-4E61-B30E-FFE6B9E0D05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572000" y="4164659"/>
            <a:ext cx="973196" cy="14146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27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5A56-93A3-472B-B4E4-32E4F99B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as View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5FADD-1644-4C8F-A4B7-5A8F8559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428F2-C6E5-46CE-BEA4-EEB5AA7B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DC5195-3E09-4548-8FE6-0117A9BCB1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some cases Node.js creates a new buffer instance which is a view over the raw data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782B2-7DD1-42C1-8104-1D54D9EFD8A1}"/>
              </a:ext>
            </a:extLst>
          </p:cNvPr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abcde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slice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slice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slice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.buffer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.buffer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F15A39-AD9E-451D-A77A-B37E7869ADA1}"/>
              </a:ext>
            </a:extLst>
          </p:cNvPr>
          <p:cNvSpPr/>
          <p:nvPr/>
        </p:nvSpPr>
        <p:spPr>
          <a:xfrm>
            <a:off x="377952" y="4717740"/>
            <a:ext cx="1512168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buf</a:t>
            </a:r>
            <a:r>
              <a:rPr lang="en-US" sz="1600" dirty="0"/>
              <a:t> &amp; slice share the same internal buffer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6ACC41-289F-4D56-ABBB-A0BC25C190D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890120" y="4077072"/>
            <a:ext cx="1025696" cy="11807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223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3251-5E58-48A3-AF41-DF13741A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 stuff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62366-D9D0-48EF-A1A5-125FB18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BC632-0B7F-440E-9F58-292595A8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CEFEBC-9F74-4663-93E7-C13F276E9B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BB41A-CE04-4C57-9DC6-03442433E480}"/>
              </a:ext>
            </a:extLst>
          </p:cNvPr>
          <p:cNvSpPr/>
          <p:nvPr/>
        </p:nvSpPr>
        <p:spPr>
          <a:xfrm>
            <a:off x="2286000" y="2276872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abcdef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buf2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.buffer,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0317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9E71-8F56-40A7-985B-43C24FA4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DA6FD-ECA0-4FA4-974C-18105F93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EDDDB-47C8-4A23-A2A7-3FCE0F4D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118ABC-3E99-4974-B2AF-89CA4ED877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Buffer.compare</a:t>
            </a:r>
            <a:endParaRPr lang="en-US" dirty="0"/>
          </a:p>
          <a:p>
            <a:r>
              <a:rPr lang="en-US" dirty="0" err="1"/>
              <a:t>Buffer.concat</a:t>
            </a:r>
            <a:endParaRPr lang="en-US" dirty="0"/>
          </a:p>
          <a:p>
            <a:r>
              <a:rPr lang="en-US" dirty="0"/>
              <a:t>fill</a:t>
            </a:r>
          </a:p>
          <a:p>
            <a:r>
              <a:rPr lang="en-US" dirty="0"/>
              <a:t>includes</a:t>
            </a:r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readXXX</a:t>
            </a:r>
            <a:r>
              <a:rPr lang="en-US" dirty="0"/>
              <a:t>/</a:t>
            </a:r>
            <a:r>
              <a:rPr lang="en-US" dirty="0" err="1"/>
              <a:t>writeXXX</a:t>
            </a:r>
            <a:endParaRPr lang="en-US" dirty="0"/>
          </a:p>
          <a:p>
            <a:r>
              <a:rPr lang="en-US" dirty="0"/>
              <a:t>swap16/32/64</a:t>
            </a:r>
          </a:p>
        </p:txBody>
      </p:sp>
    </p:spTree>
    <p:extLst>
      <p:ext uri="{BB962C8B-B14F-4D97-AF65-F5344CB8AC3E}">
        <p14:creationId xmlns:p14="http://schemas.microsoft.com/office/powerpoint/2010/main" val="198142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and use Node.js core modules</a:t>
            </a:r>
          </a:p>
          <a:p>
            <a:r>
              <a:rPr lang="en-US" dirty="0" err="1"/>
              <a:t>EventEmitter</a:t>
            </a:r>
            <a:endParaRPr lang="en-US" dirty="0"/>
          </a:p>
          <a:p>
            <a:r>
              <a:rPr lang="en-US" dirty="0"/>
              <a:t>File System API</a:t>
            </a:r>
          </a:p>
          <a:p>
            <a:r>
              <a:rPr lang="en-US" dirty="0"/>
              <a:t>Stream API</a:t>
            </a:r>
          </a:p>
          <a:p>
            <a:r>
              <a:rPr lang="en-US" dirty="0"/>
              <a:t>Buffer and strings</a:t>
            </a:r>
          </a:p>
          <a:p>
            <a:r>
              <a:rPr lang="en-US" dirty="0"/>
              <a:t>Cluster API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D34F-4971-4CE3-968F-89CB1CB1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EventEmitter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3260E-327C-4D72-8A98-7E2CFFFA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34013-06AA-4A76-8387-B7A7D58F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3B99C4-8D4A-42EB-81E7-7B73A1BAA0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core class of Node.js asynchronous event-driven architecture</a:t>
            </a:r>
          </a:p>
          <a:p>
            <a:r>
              <a:rPr lang="en-US" dirty="0"/>
              <a:t>Allows for publisher/subscriber implementation</a:t>
            </a:r>
          </a:p>
          <a:p>
            <a:r>
              <a:rPr lang="en-US" dirty="0"/>
              <a:t>Events are emitted using the </a:t>
            </a:r>
            <a:r>
              <a:rPr lang="en-US" dirty="0">
                <a:solidFill>
                  <a:srgbClr val="FF0000"/>
                </a:solidFill>
              </a:rPr>
              <a:t>emit</a:t>
            </a:r>
            <a:r>
              <a:rPr lang="en-US" dirty="0"/>
              <a:t> method</a:t>
            </a:r>
          </a:p>
          <a:p>
            <a:r>
              <a:rPr lang="en-US" dirty="0"/>
              <a:t>Listeners can subscribe using the 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/>
              <a:t> method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B6C82E-AE6C-4275-808F-80D582379507}"/>
              </a:ext>
            </a:extLst>
          </p:cNvPr>
          <p:cNvSpPr/>
          <p:nvPr/>
        </p:nvSpPr>
        <p:spPr>
          <a:xfrm>
            <a:off x="2403348" y="4450850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EventEmitter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"events"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.emit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76659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0A5B-73A8-4B0E-BC22-F1AA606F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emit is synchronous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F8EEC-E205-4B10-8E15-B1008032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B0515-F11D-408D-9333-C372B6EC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D169BF-3453-4A51-809B-25B567909B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 listeners are notified synchronously in the same order of registration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50FB23-A979-499D-9CFB-3E24CB1CC06A}"/>
              </a:ext>
            </a:extLst>
          </p:cNvPr>
          <p:cNvSpPr/>
          <p:nvPr/>
        </p:nvSpPr>
        <p:spPr>
          <a:xfrm>
            <a:off x="2270222" y="2826166"/>
            <a:ext cx="45720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"listener1"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"listener2"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"before"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718FE2-97EB-45BF-BE94-ADD7764D8881}"/>
              </a:ext>
            </a:extLst>
          </p:cNvPr>
          <p:cNvSpPr/>
          <p:nvPr/>
        </p:nvSpPr>
        <p:spPr>
          <a:xfrm>
            <a:off x="5940152" y="5020936"/>
            <a:ext cx="1585982" cy="145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is:</a:t>
            </a:r>
          </a:p>
          <a:p>
            <a:pPr algn="ctr"/>
            <a:r>
              <a:rPr lang="en-US" dirty="0"/>
              <a:t>before</a:t>
            </a:r>
          </a:p>
          <a:p>
            <a:pPr algn="ctr"/>
            <a:r>
              <a:rPr lang="en-US" dirty="0"/>
              <a:t>listener1</a:t>
            </a:r>
          </a:p>
          <a:p>
            <a:pPr algn="ctr"/>
            <a:r>
              <a:rPr lang="en-US" dirty="0"/>
              <a:t>listener2</a:t>
            </a:r>
          </a:p>
          <a:p>
            <a:pPr algn="ctr"/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985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62F3-694E-4BB7-9092-AD5256AE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BDABD-82A7-4DF4-A1CA-FF6BFCCA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EF1A-A15F-4B6A-9B26-026233CB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783D5-9099-4B9E-871B-9A4290DF16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emit</a:t>
            </a:r>
            <a:r>
              <a:rPr lang="en-US" dirty="0"/>
              <a:t> allows arbitrary set of arguments to be passed</a:t>
            </a:r>
          </a:p>
          <a:p>
            <a:r>
              <a:rPr lang="en-US" dirty="0"/>
              <a:t>Inside the callback,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references the </a:t>
            </a:r>
            <a:r>
              <a:rPr lang="en-US" dirty="0" err="1"/>
              <a:t>EventEmitter</a:t>
            </a:r>
            <a:r>
              <a:rPr lang="en-US" dirty="0"/>
              <a:t> instance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E42AC-6071-4AAA-937A-8CE8FA74689E}"/>
              </a:ext>
            </a:extLst>
          </p:cNvPr>
          <p:cNvSpPr/>
          <p:nvPr/>
        </p:nvSpPr>
        <p:spPr>
          <a:xfrm>
            <a:off x="2403348" y="3429000"/>
            <a:ext cx="457200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14944C-2A94-4379-8850-92A845DBDD44}"/>
              </a:ext>
            </a:extLst>
          </p:cNvPr>
          <p:cNvSpPr/>
          <p:nvPr/>
        </p:nvSpPr>
        <p:spPr>
          <a:xfrm>
            <a:off x="6471292" y="5271861"/>
            <a:ext cx="1008112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226FBF-8193-4670-9F7F-200868A4254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220072" y="4951778"/>
            <a:ext cx="1251220" cy="5721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773792-CA4C-46E8-96FF-2D83411C4C9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004048" y="5271861"/>
            <a:ext cx="1467244" cy="2520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21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1797-D282-49B0-A923-495859D3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65079-BF37-481E-A42C-37A251F7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E648C-24D2-40B8-B195-15AD7F52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2EE1C7-C0F2-45B0-A70E-186BDD5AAC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Node.js treats the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event is a special way</a:t>
            </a:r>
          </a:p>
          <a:p>
            <a:r>
              <a:rPr lang="en-US" dirty="0"/>
              <a:t>If no listener is registered for the event</a:t>
            </a:r>
          </a:p>
          <a:p>
            <a:pPr lvl="1"/>
            <a:r>
              <a:rPr lang="en-US" dirty="0"/>
              <a:t>Stack trace is printed</a:t>
            </a:r>
          </a:p>
          <a:p>
            <a:pPr lvl="1"/>
            <a:r>
              <a:rPr lang="en-US" dirty="0"/>
              <a:t>Node.js kills the process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8FF12-F8F1-4D8E-9F93-8DF95E120778}"/>
              </a:ext>
            </a:extLst>
          </p:cNvPr>
          <p:cNvSpPr/>
          <p:nvPr/>
        </p:nvSpPr>
        <p:spPr>
          <a:xfrm>
            <a:off x="2403348" y="3848100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Oooops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7E6906-C9CE-4E69-A4F6-E4006C7F2C0D}"/>
              </a:ext>
            </a:extLst>
          </p:cNvPr>
          <p:cNvSpPr/>
          <p:nvPr/>
        </p:nvSpPr>
        <p:spPr>
          <a:xfrm>
            <a:off x="584931" y="5585778"/>
            <a:ext cx="1374304" cy="8912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line will not be executed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CA72C5-0228-481A-B4A4-10D12417BCC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959235" y="5661249"/>
            <a:ext cx="495644" cy="3701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2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12D0-CC4F-4503-913C-F81ECB4F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DDA38-B15D-4BB6-B289-CD56177A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D5791-BC81-436F-9C8D-99C4821B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9FE40-F5A9-45FC-BBEC-1FEBCBD9AA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Emitting error event without having a listener causes Node.js to throw the error</a:t>
            </a:r>
          </a:p>
          <a:p>
            <a:r>
              <a:rPr lang="en-US" dirty="0"/>
              <a:t>You can event catch it</a:t>
            </a:r>
          </a:p>
          <a:p>
            <a:pPr lvl="1"/>
            <a:r>
              <a:rPr lang="en-US" dirty="0"/>
              <a:t>Not common</a:t>
            </a:r>
          </a:p>
          <a:p>
            <a:pPr marL="365760" lvl="1" indent="0">
              <a:buNone/>
            </a:pP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9D21D-1D61-4C79-87A7-8D20D6F0927C}"/>
              </a:ext>
            </a:extLst>
          </p:cNvPr>
          <p:cNvSpPr/>
          <p:nvPr/>
        </p:nvSpPr>
        <p:spPr>
          <a:xfrm>
            <a:off x="2403348" y="3839464"/>
            <a:ext cx="45720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try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Oooops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9D6029-F6E5-4FF0-AF24-6B314BBDC622}"/>
              </a:ext>
            </a:extLst>
          </p:cNvPr>
          <p:cNvSpPr/>
          <p:nvPr/>
        </p:nvSpPr>
        <p:spPr>
          <a:xfrm>
            <a:off x="179512" y="4877847"/>
            <a:ext cx="1374304" cy="8912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Now, this line will be executed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899FD3-BEC0-4895-A5AB-6A39E8A08B3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553816" y="5323458"/>
            <a:ext cx="1073968" cy="6258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2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8EAF-BA9A-4E00-AA94-66AE437F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Listener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1FAA4-97DD-4174-8624-2A2DA67C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529F1-3C0C-4D52-80A3-FADEF31E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6741CB-F17B-4274-A7E0-76CF4BB53E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solidFill>
                  <a:srgbClr val="FF0000"/>
                </a:solidFill>
              </a:rPr>
              <a:t>removeListener</a:t>
            </a:r>
            <a:r>
              <a:rPr lang="en-US" dirty="0"/>
              <a:t> method</a:t>
            </a:r>
          </a:p>
          <a:p>
            <a:r>
              <a:rPr lang="en-US" dirty="0"/>
              <a:t>Does not effect the current emit call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B98D05-73E5-443E-BCE7-9470BC6CB750}"/>
              </a:ext>
            </a:extLst>
          </p:cNvPr>
          <p:cNvSpPr/>
          <p:nvPr/>
        </p:nvSpPr>
        <p:spPr>
          <a:xfrm>
            <a:off x="2403348" y="2852936"/>
            <a:ext cx="457200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"listener1"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removeListener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"listener2"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D1CB19-803F-4306-B9C6-B006F28300DD}"/>
              </a:ext>
            </a:extLst>
          </p:cNvPr>
          <p:cNvSpPr/>
          <p:nvPr/>
        </p:nvSpPr>
        <p:spPr>
          <a:xfrm>
            <a:off x="584930" y="5585778"/>
            <a:ext cx="1583721" cy="1043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Although removed, listener2 will be notified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98ABD6-D1C4-4422-B5E2-2866CEF4B1F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68651" y="5661249"/>
            <a:ext cx="286228" cy="4463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3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100F-F9F3-4DDA-8C6F-B2EF2C9F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FDD24-3193-41F3-ACA1-863201D8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4E51A-225F-4113-80B3-93A87534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CCC52-8CB1-481C-A164-16715F5DE4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</a:t>
            </a:r>
          </a:p>
          <a:p>
            <a:r>
              <a:rPr lang="en-US" dirty="0" err="1"/>
              <a:t>newListener</a:t>
            </a:r>
            <a:r>
              <a:rPr lang="en-US" dirty="0"/>
              <a:t>/</a:t>
            </a:r>
            <a:r>
              <a:rPr lang="en-US" dirty="0" err="1"/>
              <a:t>removeListener</a:t>
            </a:r>
            <a:r>
              <a:rPr lang="en-US" dirty="0"/>
              <a:t> events</a:t>
            </a:r>
          </a:p>
          <a:p>
            <a:r>
              <a:rPr lang="en-US" dirty="0" err="1"/>
              <a:t>prependListener</a:t>
            </a:r>
            <a:endParaRPr lang="en-US" dirty="0"/>
          </a:p>
          <a:p>
            <a:r>
              <a:rPr lang="en-US" dirty="0" err="1"/>
              <a:t>removeAllListeners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4706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7150</TotalTime>
  <Words>598</Words>
  <Application>Microsoft Office PowerPoint</Application>
  <PresentationFormat>On-screen Show (4:3)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Core modules</vt:lpstr>
      <vt:lpstr>Agenda</vt:lpstr>
      <vt:lpstr>EventEmitter</vt:lpstr>
      <vt:lpstr>emit is synchronous</vt:lpstr>
      <vt:lpstr>Passing Arguments</vt:lpstr>
      <vt:lpstr>Error Event</vt:lpstr>
      <vt:lpstr>Error Event</vt:lpstr>
      <vt:lpstr>Removing a Listener</vt:lpstr>
      <vt:lpstr>More</vt:lpstr>
      <vt:lpstr>ArrayBuffer</vt:lpstr>
      <vt:lpstr>TypedArray</vt:lpstr>
      <vt:lpstr>Buffer</vt:lpstr>
      <vt:lpstr>Create Buffer</vt:lpstr>
      <vt:lpstr>Be aware of Truncation</vt:lpstr>
      <vt:lpstr>Buffer &amp; String</vt:lpstr>
      <vt:lpstr>Base64</vt:lpstr>
      <vt:lpstr>Buffer as View</vt:lpstr>
      <vt:lpstr>Crazy stuff</vt:lpstr>
      <vt:lpstr>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568</cp:revision>
  <dcterms:created xsi:type="dcterms:W3CDTF">2011-02-24T19:30:07Z</dcterms:created>
  <dcterms:modified xsi:type="dcterms:W3CDTF">2018-03-25T00:56:44Z</dcterms:modified>
</cp:coreProperties>
</file>