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2736304" cy="864096"/>
          </a:xfrm>
        </p:spPr>
        <p:txBody>
          <a:bodyPr>
            <a:normAutofit/>
          </a:bodyPr>
          <a:lstStyle/>
          <a:p>
            <a:r>
              <a:rPr lang="en-US" sz="4800" dirty="0" err="1"/>
              <a:t>oauth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OAuth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 protocol to allow secure API authorization</a:t>
            </a:r>
          </a:p>
          <a:p>
            <a:r>
              <a:rPr lang="en-US" dirty="0"/>
              <a:t>Allows 3</a:t>
            </a:r>
            <a:r>
              <a:rPr lang="en-US" baseline="30000" dirty="0"/>
              <a:t>rd</a:t>
            </a:r>
            <a:r>
              <a:rPr lang="en-US" dirty="0"/>
              <a:t> party application to grant limited access to an HTTP service</a:t>
            </a:r>
          </a:p>
          <a:p>
            <a:r>
              <a:rPr lang="en-US" dirty="0"/>
              <a:t>Access is requested by client </a:t>
            </a:r>
          </a:p>
        </p:txBody>
      </p:sp>
    </p:spTree>
    <p:extLst>
      <p:ext uri="{BB962C8B-B14F-4D97-AF65-F5344CB8AC3E}">
        <p14:creationId xmlns:p14="http://schemas.microsoft.com/office/powerpoint/2010/main" val="27949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Resource owner – Yourself</a:t>
            </a:r>
          </a:p>
          <a:p>
            <a:r>
              <a:rPr lang="en-US" dirty="0"/>
              <a:t>Resource server – Server hosting protected data, (Google, Facebook)</a:t>
            </a:r>
          </a:p>
          <a:p>
            <a:r>
              <a:rPr lang="en-US" dirty="0"/>
              <a:t>Client – Application requesting access to resource server (Web site, JavaScript, Mobile app</a:t>
            </a:r>
          </a:p>
          <a:p>
            <a:r>
              <a:rPr lang="en-US" dirty="0"/>
              <a:t>Authorization server – Server issuing access token to the client</a:t>
            </a:r>
          </a:p>
        </p:txBody>
      </p:sp>
    </p:spTree>
    <p:extLst>
      <p:ext uri="{BB962C8B-B14F-4D97-AF65-F5344CB8AC3E}">
        <p14:creationId xmlns:p14="http://schemas.microsoft.com/office/powerpoint/2010/main" val="174818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string generated by authorization server</a:t>
            </a:r>
          </a:p>
          <a:p>
            <a:r>
              <a:rPr lang="en-US" dirty="0"/>
              <a:t>Is sent by the client inside the request to the resource server</a:t>
            </a:r>
          </a:p>
          <a:p>
            <a:r>
              <a:rPr lang="en-US" dirty="0"/>
              <a:t>Has limited lifetime</a:t>
            </a:r>
          </a:p>
          <a:p>
            <a:r>
              <a:rPr lang="en-US" dirty="0"/>
              <a:t>Should be kept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24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issued with the access token</a:t>
            </a:r>
          </a:p>
          <a:p>
            <a:r>
              <a:rPr lang="en-US" dirty="0"/>
              <a:t>It is not sent in each request to the resource server</a:t>
            </a:r>
          </a:p>
          <a:p>
            <a:r>
              <a:rPr lang="en-US" dirty="0"/>
              <a:t>It is sent to the authorization server for renewing the access token</a:t>
            </a:r>
          </a:p>
          <a:p>
            <a:r>
              <a:rPr lang="en-US" dirty="0"/>
              <a:t>It is not always possible to obtain this token</a:t>
            </a:r>
          </a:p>
        </p:txBody>
      </p:sp>
    </p:spTree>
    <p:extLst>
      <p:ext uri="{BB962C8B-B14F-4D97-AF65-F5344CB8AC3E}">
        <p14:creationId xmlns:p14="http://schemas.microsoft.com/office/powerpoint/2010/main" val="1624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parameter used to limit the rights of the access token</a:t>
            </a:r>
          </a:p>
          <a:p>
            <a:r>
              <a:rPr lang="en-US" dirty="0"/>
              <a:t>The authorization server defined the list of available scopes</a:t>
            </a:r>
          </a:p>
          <a:p>
            <a:r>
              <a:rPr lang="en-US" dirty="0"/>
              <a:t>The client requests some scopes</a:t>
            </a:r>
          </a:p>
          <a:p>
            <a:r>
              <a:rPr lang="en-US" dirty="0"/>
              <a:t>More scope requested </a:t>
            </a:r>
            <a:r>
              <a:rPr lang="en-US" dirty="0">
                <a:sym typeface="Wingdings" panose="05000000000000000000" pitchFamily="2" charset="2"/>
              </a:rPr>
              <a:t> less chance the </a:t>
            </a:r>
            <a:r>
              <a:rPr lang="en-US">
                <a:sym typeface="Wingdings" panose="05000000000000000000" pitchFamily="2" charset="2"/>
              </a:rPr>
              <a:t>resource owner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C40E-8B26-4DA9-85D9-81057B6D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3F3B5-2880-4720-87F4-F3D9478D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10CB-D6B4-4008-B139-06CB6978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C9C22-09A2-413F-B439-AC7952D2AE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 a must </a:t>
            </a:r>
          </a:p>
          <a:p>
            <a:r>
              <a:rPr lang="en-US" dirty="0"/>
              <a:t>But practically always being used</a:t>
            </a:r>
          </a:p>
          <a:p>
            <a:r>
              <a:rPr lang="en-US" dirty="0"/>
              <a:t>Both token and credentials are sensitive information</a:t>
            </a:r>
          </a:p>
          <a:p>
            <a:r>
              <a:rPr lang="en-US" dirty="0"/>
              <a:t>Without HTTPS we are opening a big security hole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943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B68A-2AC6-4A20-AF5E-A94D50E6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EB94C-B02C-404F-9DC3-56B7FF41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DCA32-4F2F-4168-9A7E-B0519961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0C487-7F6A-4DAA-BB1E-A3463C13AD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Client must register at the authorization server</a:t>
            </a:r>
          </a:p>
          <a:p>
            <a:r>
              <a:rPr lang="en-US" dirty="0"/>
              <a:t>Each provider is free to allow its own method</a:t>
            </a:r>
          </a:p>
          <a:p>
            <a:r>
              <a:rPr lang="en-US" dirty="0"/>
              <a:t>Usually client provides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Redirect URLs</a:t>
            </a:r>
          </a:p>
          <a:p>
            <a:pPr lvl="1"/>
            <a:r>
              <a:rPr lang="en-US" dirty="0"/>
              <a:t>Scopes</a:t>
            </a:r>
          </a:p>
          <a:p>
            <a:pPr lvl="1"/>
            <a:r>
              <a:rPr lang="en-US" dirty="0"/>
              <a:t>JavaScript origin</a:t>
            </a:r>
          </a:p>
          <a:p>
            <a:r>
              <a:rPr lang="en-US" dirty="0"/>
              <a:t>Server responses with</a:t>
            </a:r>
          </a:p>
          <a:p>
            <a:pPr lvl="1"/>
            <a:r>
              <a:rPr lang="en-US" dirty="0"/>
              <a:t>Client id</a:t>
            </a:r>
          </a:p>
          <a:p>
            <a:pPr lvl="1"/>
            <a:r>
              <a:rPr lang="en-US" dirty="0"/>
              <a:t>Client secret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954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30898</TotalTime>
  <Words>285</Words>
  <Application>Microsoft Office PowerPoint</Application>
  <PresentationFormat>On-screen Show (4:3)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oauth</vt:lpstr>
      <vt:lpstr>What is OAuth ?</vt:lpstr>
      <vt:lpstr>Ingredients</vt:lpstr>
      <vt:lpstr>Access Token</vt:lpstr>
      <vt:lpstr>Refresh Token</vt:lpstr>
      <vt:lpstr>Access Token Scope</vt:lpstr>
      <vt:lpstr>HTTPS</vt:lpstr>
      <vt:lpstr>Registration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783</cp:revision>
  <dcterms:created xsi:type="dcterms:W3CDTF">2011-02-24T08:59:43Z</dcterms:created>
  <dcterms:modified xsi:type="dcterms:W3CDTF">2017-07-07T04:54:07Z</dcterms:modified>
</cp:coreProperties>
</file>