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07" autoAdjust="0"/>
  </p:normalViewPr>
  <p:slideViewPr>
    <p:cSldViewPr>
      <p:cViewPr varScale="1">
        <p:scale>
          <a:sx n="84" d="100"/>
          <a:sy n="84" d="100"/>
        </p:scale>
        <p:origin x="124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60" Type="http://schemas.microsoft.com/office/2015/10/relationships/revisionInfo" Target="revisionInfo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843808" y="2420888"/>
            <a:ext cx="2736304" cy="864096"/>
          </a:xfrm>
        </p:spPr>
        <p:txBody>
          <a:bodyPr>
            <a:normAutofit/>
          </a:bodyPr>
          <a:lstStyle/>
          <a:p>
            <a:r>
              <a:rPr lang="en-US" sz="4800" dirty="0" err="1" smtClean="0"/>
              <a:t>oauth</a:t>
            </a:r>
            <a:endParaRPr lang="en-US" sz="48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OAuth 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Open protocol to allow secure API </a:t>
            </a:r>
            <a:r>
              <a:rPr lang="en-US" dirty="0" smtClean="0"/>
              <a:t>authorization</a:t>
            </a:r>
          </a:p>
          <a:p>
            <a:r>
              <a:rPr lang="en-US" dirty="0" smtClean="0"/>
              <a:t>Allows 3</a:t>
            </a:r>
            <a:r>
              <a:rPr lang="en-US" baseline="30000" dirty="0" smtClean="0"/>
              <a:t>rd</a:t>
            </a:r>
            <a:r>
              <a:rPr lang="en-US" dirty="0" smtClean="0"/>
              <a:t> party application to grant limited access to an HTTP service</a:t>
            </a:r>
          </a:p>
          <a:p>
            <a:r>
              <a:rPr lang="en-US" dirty="0" smtClean="0"/>
              <a:t>Access is requested by client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3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Ingredients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Resource owner – Yourself</a:t>
            </a:r>
          </a:p>
          <a:p>
            <a:r>
              <a:rPr lang="en-US" dirty="0" smtClean="0"/>
              <a:t>Resource server – Server hosting protected data, (Google, Facebook)</a:t>
            </a:r>
          </a:p>
          <a:p>
            <a:r>
              <a:rPr lang="en-US" dirty="0" smtClean="0"/>
              <a:t>Client – Application requesting access to resource server (Web site, JavaScript, Mobile app</a:t>
            </a:r>
          </a:p>
          <a:p>
            <a:r>
              <a:rPr lang="en-US" dirty="0" smtClean="0"/>
              <a:t>Authorization server – Server issuing access token to the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8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Token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Random string generated by authorization server</a:t>
            </a:r>
          </a:p>
          <a:p>
            <a:r>
              <a:rPr lang="en-US" dirty="0" smtClean="0"/>
              <a:t>Is sent by the client inside the request to the resource server</a:t>
            </a:r>
          </a:p>
          <a:p>
            <a:r>
              <a:rPr lang="en-US" dirty="0" smtClean="0"/>
              <a:t>Has limited lifetime</a:t>
            </a:r>
          </a:p>
          <a:p>
            <a:r>
              <a:rPr lang="en-US" dirty="0" smtClean="0"/>
              <a:t>Should be kept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4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 Token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 issued with the access token</a:t>
            </a:r>
          </a:p>
          <a:p>
            <a:r>
              <a:rPr lang="en-US" dirty="0" smtClean="0"/>
              <a:t>It is not sent in each request to the resource server</a:t>
            </a:r>
          </a:p>
          <a:p>
            <a:r>
              <a:rPr lang="en-US" dirty="0" smtClean="0"/>
              <a:t>It is sent to the authorization server for renewing the access token</a:t>
            </a:r>
          </a:p>
          <a:p>
            <a:r>
              <a:rPr lang="en-US" dirty="0" smtClean="0"/>
              <a:t>It is not always possible to obtain this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Token Scope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parameter used to limit the rights of the access token</a:t>
            </a:r>
          </a:p>
          <a:p>
            <a:r>
              <a:rPr lang="en-US" dirty="0" smtClean="0"/>
              <a:t>The authorization server defined the list of available scopes</a:t>
            </a:r>
          </a:p>
          <a:p>
            <a:r>
              <a:rPr lang="en-US" dirty="0" smtClean="0"/>
              <a:t>The client requests some scopes</a:t>
            </a:r>
          </a:p>
          <a:p>
            <a:r>
              <a:rPr lang="en-US" dirty="0" smtClean="0"/>
              <a:t>More scope requested </a:t>
            </a:r>
            <a:r>
              <a:rPr lang="en-US" dirty="0" smtClean="0">
                <a:sym typeface="Wingdings" panose="05000000000000000000" pitchFamily="2" charset="2"/>
              </a:rPr>
              <a:t> less chance the </a:t>
            </a:r>
            <a:r>
              <a:rPr lang="en-US" smtClean="0">
                <a:sym typeface="Wingdings" panose="05000000000000000000" pitchFamily="2" charset="2"/>
              </a:rPr>
              <a:t>resource owner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20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30369</TotalTime>
  <Words>211</Words>
  <Application>Microsoft Office PowerPoint</Application>
  <PresentationFormat>On-screen Show (4:3)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Levenim MT</vt:lpstr>
      <vt:lpstr>Tw Cen MT</vt:lpstr>
      <vt:lpstr>Wingdings</vt:lpstr>
      <vt:lpstr>Wingdings 2</vt:lpstr>
      <vt:lpstr>חציון</vt:lpstr>
      <vt:lpstr>oauth</vt:lpstr>
      <vt:lpstr>What is OAuth ?</vt:lpstr>
      <vt:lpstr>Ingredients</vt:lpstr>
      <vt:lpstr>Access Token</vt:lpstr>
      <vt:lpstr>Refresh Token</vt:lpstr>
      <vt:lpstr>Access Token Scope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781</cp:revision>
  <dcterms:created xsi:type="dcterms:W3CDTF">2011-02-24T08:59:43Z</dcterms:created>
  <dcterms:modified xsi:type="dcterms:W3CDTF">2017-07-06T14:39:15Z</dcterms:modified>
</cp:coreProperties>
</file>