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308" r:id="rId3"/>
    <p:sldId id="310" r:id="rId4"/>
    <p:sldId id="311" r:id="rId5"/>
    <p:sldId id="312" r:id="rId6"/>
    <p:sldId id="317" r:id="rId7"/>
    <p:sldId id="318" r:id="rId8"/>
    <p:sldId id="319" r:id="rId9"/>
    <p:sldId id="321" r:id="rId10"/>
    <p:sldId id="313" r:id="rId11"/>
    <p:sldId id="314" r:id="rId12"/>
    <p:sldId id="315" r:id="rId13"/>
    <p:sldId id="316" r:id="rId14"/>
    <p:sldId id="320" r:id="rId15"/>
    <p:sldId id="323" r:id="rId16"/>
    <p:sldId id="324" r:id="rId17"/>
    <p:sldId id="325" r:id="rId18"/>
    <p:sldId id="326" r:id="rId19"/>
    <p:sldId id="328" r:id="rId20"/>
    <p:sldId id="329" r:id="rId21"/>
    <p:sldId id="330" r:id="rId22"/>
    <p:sldId id="331" r:id="rId23"/>
    <p:sldId id="327" r:id="rId24"/>
    <p:sldId id="332" r:id="rId25"/>
    <p:sldId id="333" r:id="rId26"/>
    <p:sldId id="334" r:id="rId27"/>
    <p:sldId id="335" r:id="rId28"/>
    <p:sldId id="336" r:id="rId29"/>
    <p:sldId id="349" r:id="rId30"/>
    <p:sldId id="350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5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1995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1997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1999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2D47F51D-CB6A-4EB1-AD4B-86CE9680DC9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04486D3-FBE4-4FE3-9E44-4F7C538BB69E}" type="par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B8288EB9-51F3-42AC-9A62-21AB304B6D21}" type="sib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CEE6A24A-6ED5-4FA7-AED5-8BC70728796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C45DA46-0E96-434C-9B8E-3BB8E8BE21A2}" type="par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B40E3B28-0280-4760-8C54-133DF91C1257}" type="sib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6D21C72A-DB6E-4C7A-917A-D479A4F33B3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BC1D20DE-9B24-4120-87D9-1A279645496C}" type="par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B3DA7918-70B9-4393-B865-BF69873AEC2D}" type="sib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2009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2B38F315-F211-4D8A-A610-2E457C11A30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1C3FCE5-0E42-4509-A84E-DE352A434C7C}" type="par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5C2F4D55-81AE-48CD-AE6A-383DC2324264}" type="sib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4ECD152B-FEF1-4A05-95CC-49FA4816AE5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B35F8A7-0685-4359-BB5E-8FE27B9E990F}" type="par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3D40F6A4-E696-436B-9E07-C14E657D0BD6}" type="sib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EC29B23F-B6C0-4032-A861-317927B6D8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480634A-9AA6-4F15-B873-A98FFD6FC488}" type="par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195EE22F-464A-461E-986B-C0BD5F460094}" type="sib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47E07096-5002-4C48-9ABC-C2F6970074B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D5A01478-17DB-40AD-A65A-6A0FC7B4B6B0}" type="par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BAA55C84-83CA-44F7-8119-B04913F45FD5}" type="sib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95200711-123B-4AA1-991F-B8E6C51075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AC7BDFB-73BB-40BF-8668-A6279215D49F}" type="par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41127E56-AA31-43BE-90EF-B77CB764D0D3}" type="sib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917F240F-1DB0-4D8E-949C-B4406B5E62A9}" srcId="{709FC65D-A694-4723-82C0-90955C61504D}" destId="{EC29B23F-B6C0-4032-A861-317927B6D8E8}" srcOrd="3" destOrd="0" parTransId="{1480634A-9AA6-4F15-B873-A98FFD6FC488}" sibTransId="{195EE22F-464A-461E-986B-C0BD5F460094}"/>
    <dgm:cxn modelId="{734A0A10-8205-47D3-A86F-15E3F9E1E119}" srcId="{F6BA7161-2610-4FB5-A85C-44294A818592}" destId="{CEE6A24A-6ED5-4FA7-AED5-8BC707287960}" srcOrd="2" destOrd="0" parTransId="{AC45DA46-0E96-434C-9B8E-3BB8E8BE21A2}" sibTransId="{B40E3B28-0280-4760-8C54-133DF91C1257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AD105A2E-3C8E-4F37-A6AD-19D31C0E462E}" type="presOf" srcId="{4ECD152B-FEF1-4A05-95CC-49FA4816AE56}" destId="{93E02F0F-8F16-4C0C-AF34-2793F185AA4B}" srcOrd="0" destOrd="2" presId="urn:microsoft.com/office/officeart/2005/8/layout/chevron1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E5AB7333-9087-4A64-98FE-C4B3773342A7}" srcId="{709FC65D-A694-4723-82C0-90955C61504D}" destId="{2B38F315-F211-4D8A-A610-2E457C11A300}" srcOrd="1" destOrd="0" parTransId="{A1C3FCE5-0E42-4509-A84E-DE352A434C7C}" sibTransId="{5C2F4D55-81AE-48CD-AE6A-383DC2324264}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4AF34168-66D0-42D0-A7D5-51929BC37595}" type="presOf" srcId="{2D47F51D-CB6A-4EB1-AD4B-86CE9680DC99}" destId="{BC58636F-045E-440D-BF5D-7F3D2349FDBF}" srcOrd="0" destOrd="1" presId="urn:microsoft.com/office/officeart/2005/8/layout/chevron1"/>
    <dgm:cxn modelId="{26AD8168-518B-42AB-A9F5-7EC07D7B75E8}" type="presOf" srcId="{95200711-123B-4AA1-991F-B8E6C5107562}" destId="{93E02F0F-8F16-4C0C-AF34-2793F185AA4B}" srcOrd="0" destOrd="4" presId="urn:microsoft.com/office/officeart/2005/8/layout/chevron1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AD830283-0910-46E3-8B28-38D92CBB25E2}" srcId="{709FC65D-A694-4723-82C0-90955C61504D}" destId="{95200711-123B-4AA1-991F-B8E6C5107562}" srcOrd="4" destOrd="0" parTransId="{EAC7BDFB-73BB-40BF-8668-A6279215D49F}" sibTransId="{41127E56-AA31-43BE-90EF-B77CB764D0D3}"/>
    <dgm:cxn modelId="{B6375A84-1838-4A7B-99A2-701246E6C977}" srcId="{91FB2973-1BB9-470E-BD3F-14E0BBA9A7F3}" destId="{47E07096-5002-4C48-9ABC-C2F6970074BB}" srcOrd="1" destOrd="0" parTransId="{D5A01478-17DB-40AD-A65A-6A0FC7B4B6B0}" sibTransId="{BAA55C84-83CA-44F7-8119-B04913F45FD5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496B34A2-C27E-4509-8D40-AF8FFCF329D9}" srcId="{F6BA7161-2610-4FB5-A85C-44294A818592}" destId="{2D47F51D-CB6A-4EB1-AD4B-86CE9680DC99}" srcOrd="1" destOrd="0" parTransId="{804486D3-FBE4-4FE3-9E44-4F7C538BB69E}" sibTransId="{B8288EB9-51F3-42AC-9A62-21AB304B6D21}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9F47E6A8-3A2D-4C83-9460-34E74F3546CE}" type="presOf" srcId="{47E07096-5002-4C48-9ABC-C2F6970074BB}" destId="{69847B63-16F4-4C78-B807-99D820940CDD}" srcOrd="0" destOrd="1" presId="urn:microsoft.com/office/officeart/2005/8/layout/chevron1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531C4DBD-F4E9-4189-A994-10BB25A2A0B6}" type="presOf" srcId="{6D21C72A-DB6E-4C7A-917A-D479A4F33B3D}" destId="{BC58636F-045E-440D-BF5D-7F3D2349FDBF}" srcOrd="0" destOrd="3" presId="urn:microsoft.com/office/officeart/2005/8/layout/chevron1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149242CC-7F18-46B8-B524-0899BF3C641B}" srcId="{F6BA7161-2610-4FB5-A85C-44294A818592}" destId="{6D21C72A-DB6E-4C7A-917A-D479A4F33B3D}" srcOrd="3" destOrd="0" parTransId="{BC1D20DE-9B24-4120-87D9-1A279645496C}" sibTransId="{B3DA7918-70B9-4393-B865-BF69873AEC2D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F1FEA0D9-F49F-445E-B374-2577ED0C3269}" type="presOf" srcId="{2B38F315-F211-4D8A-A610-2E457C11A300}" destId="{93E02F0F-8F16-4C0C-AF34-2793F185AA4B}" srcOrd="0" destOrd="1" presId="urn:microsoft.com/office/officeart/2005/8/layout/chevron1"/>
    <dgm:cxn modelId="{14AC5FDC-7A73-4761-A5CD-CEA2FE9442AB}" type="presOf" srcId="{CEE6A24A-6ED5-4FA7-AED5-8BC707287960}" destId="{BC58636F-045E-440D-BF5D-7F3D2349FDBF}" srcOrd="0" destOrd="2" presId="urn:microsoft.com/office/officeart/2005/8/layout/chevron1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D5EB70F3-36C0-4CA0-87FC-902692201798}" type="presOf" srcId="{EC29B23F-B6C0-4032-A861-317927B6D8E8}" destId="{93E02F0F-8F16-4C0C-AF34-2793F185AA4B}" srcOrd="0" destOrd="3" presId="urn:microsoft.com/office/officeart/2005/8/layout/chevron1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0FC61FF-04B0-41CA-A527-6520CC595895}" srcId="{709FC65D-A694-4723-82C0-90955C61504D}" destId="{4ECD152B-FEF1-4A05-95CC-49FA4816AE56}" srcOrd="2" destOrd="0" parTransId="{2B35F8A7-0685-4359-BB5E-8FE27B9E990F}" sibTransId="{3D40F6A4-E696-436B-9E07-C14E657D0BD6}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1995</a:t>
          </a:r>
          <a:endParaRPr lang="he-IL" sz="2400" kern="1200" dirty="0"/>
        </a:p>
      </dsp:txBody>
      <dsp:txXfrm>
        <a:off x="278791" y="939117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1563891"/>
        <a:ext cx="1110709" cy="1560990"/>
      </dsp:txXfrm>
    </dsp:sp>
    <dsp:sp modelId="{751DFDC4-07D4-4697-A607-84C7602928CD}">
      <dsp:nvSpPr>
        <dsp:cNvPr id="0" name=""/>
        <dsp:cNvSpPr/>
      </dsp:nvSpPr>
      <dsp:spPr>
        <a:xfrm>
          <a:off x="117350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1997</a:t>
          </a:r>
          <a:endParaRPr lang="he-IL" sz="2400" kern="1200" dirty="0"/>
        </a:p>
      </dsp:txBody>
      <dsp:txXfrm>
        <a:off x="1451178" y="939117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1563891"/>
        <a:ext cx="1110709" cy="1560990"/>
      </dsp:txXfrm>
    </dsp:sp>
    <dsp:sp modelId="{48C59B18-7ADA-4FBB-9123-95931A9608EF}">
      <dsp:nvSpPr>
        <dsp:cNvPr id="0" name=""/>
        <dsp:cNvSpPr/>
      </dsp:nvSpPr>
      <dsp:spPr>
        <a:xfrm>
          <a:off x="2345887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1999</a:t>
          </a:r>
          <a:endParaRPr lang="he-IL" sz="2400" kern="1200" dirty="0"/>
        </a:p>
      </dsp:txBody>
      <dsp:txXfrm>
        <a:off x="2623564" y="939117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1563891"/>
        <a:ext cx="1110709" cy="1560990"/>
      </dsp:txXfrm>
    </dsp:sp>
    <dsp:sp modelId="{FD194B87-9039-4C12-B667-1D200AD92DB8}">
      <dsp:nvSpPr>
        <dsp:cNvPr id="0" name=""/>
        <dsp:cNvSpPr/>
      </dsp:nvSpPr>
      <dsp:spPr>
        <a:xfrm>
          <a:off x="351827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2009</a:t>
          </a:r>
          <a:endParaRPr lang="he-IL" sz="2400" kern="1200" dirty="0"/>
        </a:p>
      </dsp:txBody>
      <dsp:txXfrm>
        <a:off x="3795951" y="939117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1563891"/>
        <a:ext cx="1110709" cy="1560990"/>
      </dsp:txXfrm>
    </dsp:sp>
    <dsp:sp modelId="{7D74A226-2B4A-488F-B348-ED4602488D5B}">
      <dsp:nvSpPr>
        <dsp:cNvPr id="0" name=""/>
        <dsp:cNvSpPr/>
      </dsp:nvSpPr>
      <dsp:spPr>
        <a:xfrm>
          <a:off x="469066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939117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1563891"/>
        <a:ext cx="1110709" cy="1560990"/>
      </dsp:txXfrm>
    </dsp:sp>
    <dsp:sp modelId="{029EA583-AF34-444D-A724-A286252F5082}">
      <dsp:nvSpPr>
        <dsp:cNvPr id="0" name=""/>
        <dsp:cNvSpPr/>
      </dsp:nvSpPr>
      <dsp:spPr>
        <a:xfrm>
          <a:off x="5863048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939117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1563891"/>
        <a:ext cx="1110709" cy="1560990"/>
      </dsp:txXfrm>
    </dsp:sp>
    <dsp:sp modelId="{2203DF95-0F72-4EB3-B1B4-FE30CB635E66}">
      <dsp:nvSpPr>
        <dsp:cNvPr id="0" name=""/>
        <dsp:cNvSpPr/>
      </dsp:nvSpPr>
      <dsp:spPr>
        <a:xfrm>
          <a:off x="703543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939117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1563891"/>
        <a:ext cx="1110709" cy="156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ECMAScript 6/7/8</a:t>
            </a:r>
            <a:br>
              <a:rPr lang="en-US" sz="5400" dirty="0"/>
            </a:br>
            <a:r>
              <a:rPr lang="en-US" sz="3600" dirty="0" err="1"/>
              <a:t>ori</a:t>
            </a:r>
            <a:r>
              <a:rPr lang="en-US" sz="3600" dirty="0"/>
              <a:t> calvo</a:t>
            </a:r>
            <a:br>
              <a:rPr lang="en-US" sz="3600" dirty="0"/>
            </a:br>
            <a:r>
              <a:rPr lang="en-US" sz="3600" dirty="0" err="1"/>
              <a:t>trainologic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E1C-D948-4215-834F-184ADDC8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Scoped Variables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E728F-7C91-4A49-A605-20B3590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6ACD1-178D-483F-8FBB-5D283EB0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75B02-B903-4F6F-926F-ED80D7A604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2DB44-A336-407F-AADA-FAB80732975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013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A63-DF44-4785-B8E8-3634F46F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const/let don’t hoist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7E6EE-BEA3-46F8-BFF1-6B77EBC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F4E4-1E4E-4980-9F59-E8D5361E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17BCA-46DC-4C87-BDBF-29E121219A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example as before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8B1CD-D51B-4B20-8435-720B52115B3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4389C1-7DA1-4839-88CD-7A430B3DE2F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Exception: num is not defined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26C56-A843-496A-88A1-8BA54EFF30B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3717032"/>
            <a:ext cx="1152128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4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AA94-8DA1-46F4-A55A-A3328DF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inside for loop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0CE45-93DB-4426-84FC-957AA3EE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21E0-CB49-4D46-AC67-7ECB92CA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05C91-9821-409C-8027-0FD0C24C3F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555C0-C863-4D77-B0C4-4D55F3E67B19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593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32DB-2E38-4B80-8D40-F831E37C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EAD4-8870-4AAA-8B41-25624FBD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5D33-C3F1-4A7F-B433-F7AA687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D520-9944-466E-90CB-A1C5B8D5AF14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A90326-D0F3-4696-A1BC-BC5108C3840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 let instead of var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DA09-AF2E-434F-80FE-0B60474A480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2924944"/>
            <a:ext cx="1296144" cy="108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2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004B-8FC2-4E12-9A2D-8886D1D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which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D8CF-45DC-46C8-B0FE-021551A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BC2B4-DE95-4A77-B1BD-648E3C56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14F02-1DB0-4F5A-8CE9-D3BCE017FE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 by default</a:t>
            </a:r>
          </a:p>
          <a:p>
            <a:r>
              <a:rPr lang="en-US" dirty="0"/>
              <a:t>let otherwise</a:t>
            </a:r>
          </a:p>
          <a:p>
            <a:r>
              <a:rPr lang="en-US" dirty="0"/>
              <a:t>var for legacy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42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F9A-F1A7-4828-BAF2-F3C1801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33645-A464-425B-9FAB-9AED192C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77AD8-95F2-4E10-A2AC-CA87D27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60E06-D5FD-44C2-B07C-D79BDB649F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simple way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2A657-1C66-4915-9730-BF9CA17F97B1}"/>
              </a:ext>
            </a:extLst>
          </p:cNvPr>
          <p:cNvSpPr/>
          <p:nvPr/>
        </p:nvSpPr>
        <p:spPr>
          <a:xfrm>
            <a:off x="3023828" y="2348880"/>
            <a:ext cx="309634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y);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(dx,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x += dx;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y +=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A577F0-B040-4E97-9833-C180B75F3EB6}"/>
              </a:ext>
            </a:extLst>
          </p:cNvPr>
          <p:cNvSpPr/>
          <p:nvPr/>
        </p:nvSpPr>
        <p:spPr>
          <a:xfrm>
            <a:off x="276554" y="3157497"/>
            <a:ext cx="1559142" cy="1279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x,y</a:t>
            </a:r>
            <a:r>
              <a:rPr lang="en-US" dirty="0"/>
              <a:t> cannot be accessed from the outside world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4CBB2-9A21-4C83-921A-0EC2A9EACF6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35696" y="2564904"/>
            <a:ext cx="2304256" cy="1232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4B3F10-D5FC-46A6-A925-E7FAC9C8B565}"/>
              </a:ext>
            </a:extLst>
          </p:cNvPr>
          <p:cNvSpPr/>
          <p:nvPr/>
        </p:nvSpPr>
        <p:spPr>
          <a:xfrm>
            <a:off x="6663538" y="3064532"/>
            <a:ext cx="1796893" cy="1444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dump, move are duplicated for every new Point object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14156-39E6-4AF4-B720-499C098B1C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796136" y="3786826"/>
            <a:ext cx="867402" cy="2378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7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13C-1234-48A4-A0E2-DC5F5D0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 (prototype based)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931F-0900-49BB-BE9F-38E76C16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BE1A-3417-44A5-B249-F8480FC9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3A2A2-40D3-4FD2-9942-FAA041F0F32D}"/>
              </a:ext>
            </a:extLst>
          </p:cNvPr>
          <p:cNvSpPr/>
          <p:nvPr/>
        </p:nvSpPr>
        <p:spPr>
          <a:xfrm>
            <a:off x="2574240" y="1988840"/>
            <a:ext cx="423021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.prototype.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4BDED-F68A-4421-AAD3-1ED2D2655010}"/>
              </a:ext>
            </a:extLst>
          </p:cNvPr>
          <p:cNvSpPr/>
          <p:nvPr/>
        </p:nvSpPr>
        <p:spPr>
          <a:xfrm>
            <a:off x="276554" y="3157496"/>
            <a:ext cx="1847174" cy="17116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Must use this to share data between constructor and prototype functions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0EDB3-2795-4A63-A44D-F37C5384F75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2420888"/>
            <a:ext cx="720080" cy="1592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F20344-5372-4CD1-8748-50CFA62132B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3861048"/>
            <a:ext cx="1847174" cy="152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3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2E3C-C181-4AF7-98C0-72B85D9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ES6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A8A96-16DD-4296-8EA1-D66464A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99A7-F1D4-4910-8A82-D8A2E10F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EAFE0-1538-423D-9F97-6BC9E330B74E}"/>
              </a:ext>
            </a:extLst>
          </p:cNvPr>
          <p:cNvSpPr/>
          <p:nvPr/>
        </p:nvSpPr>
        <p:spPr>
          <a:xfrm>
            <a:off x="2286000" y="1916832"/>
            <a:ext cx="457200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0107DB-E5C6-4396-A472-54DF93ACAE5E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Syntactic sugar over prototype based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6894B8-2309-4A76-9E80-AEC5C78D334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204865"/>
            <a:ext cx="1008112" cy="1447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410ED-BA75-4433-B541-0C6136E3DEB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47664" y="3652797"/>
            <a:ext cx="1008112" cy="13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4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0E9-7E22-4FAA-A467-92BD308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design bug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5B83-BD54-4111-BEE1-AF25813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F623-4A5F-41A5-BEA2-3D179971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84451-4CBA-4A88-A729-925AEACFFC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5321D-862E-4781-8F6C-ED5D09B80AF7}"/>
              </a:ext>
            </a:extLst>
          </p:cNvPr>
          <p:cNvSpPr/>
          <p:nvPr/>
        </p:nvSpPr>
        <p:spPr>
          <a:xfrm>
            <a:off x="2511002" y="2259917"/>
            <a:ext cx="412199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undefined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93476F-B0AE-406A-BD21-C7E53F616FD3}"/>
              </a:ext>
            </a:extLst>
          </p:cNvPr>
          <p:cNvSpPr/>
          <p:nvPr/>
        </p:nvSpPr>
        <p:spPr>
          <a:xfrm>
            <a:off x="6780955" y="2852936"/>
            <a:ext cx="839062" cy="7035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lost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18A74-9A17-41B4-B1F1-78060828D3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04048" y="3204712"/>
            <a:ext cx="1776907" cy="101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71D19-2BD2-48A9-8A69-AF4F4F440EEB}"/>
              </a:ext>
            </a:extLst>
          </p:cNvPr>
          <p:cNvSpPr/>
          <p:nvPr/>
        </p:nvSpPr>
        <p:spPr>
          <a:xfrm>
            <a:off x="533400" y="3789041"/>
            <a:ext cx="1590328" cy="5760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window/undefined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276D3-AC27-4745-A260-B37D8B256F6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123728" y="4077073"/>
            <a:ext cx="1800200" cy="1008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5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E325-6602-41B3-A3A3-C1D056B5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Arrow/Arrow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626B-186B-424B-9588-CF6EDBD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13C2-FFBF-4FEE-BFED-CEE0D890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B3A1D-5C4C-494F-9BE1-ED1EBCF820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Lexically captures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from surrounding context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DAC21-DDAD-46CE-996C-399FC7247EF8}"/>
              </a:ext>
            </a:extLst>
          </p:cNvPr>
          <p:cNvSpPr/>
          <p:nvPr/>
        </p:nvSpPr>
        <p:spPr>
          <a:xfrm>
            <a:off x="2403348" y="2291239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0089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interesting features in ECMAScript 6 and beyond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9638-6FFD-4224-A902-A6DD7A16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9D3AA-2B3D-4D9C-9469-F1DBD38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DD68-898C-432F-BF67-7F804860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FD007F-3FD9-45CE-995B-AE9B331A8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base class </a:t>
            </a:r>
            <a:r>
              <a:rPr lang="en-US" dirty="0" err="1"/>
              <a:t>ctor</a:t>
            </a:r>
            <a:r>
              <a:rPr lang="en-US" dirty="0"/>
              <a:t> change without breaking derived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if we want to run some code inside derived </a:t>
            </a:r>
            <a:r>
              <a:rPr lang="en-US" dirty="0" err="1"/>
              <a:t>ctor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BC48D-DFB2-4903-B51C-E2917BD4E6AC}"/>
              </a:ext>
            </a:extLst>
          </p:cNvPr>
          <p:cNvSpPr/>
          <p:nvPr/>
        </p:nvSpPr>
        <p:spPr>
          <a:xfrm>
            <a:off x="3006288" y="2276872"/>
            <a:ext cx="3366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8135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8D39-F69D-4415-B470-AE958F4A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46BA4-B8B0-4A59-8EBE-A027F0E8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3F02-BD24-4F89-8A0B-C292F7B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C5658-303C-4A7B-8815-02AC1362CD9C}"/>
              </a:ext>
            </a:extLst>
          </p:cNvPr>
          <p:cNvSpPr/>
          <p:nvPr/>
        </p:nvSpPr>
        <p:spPr>
          <a:xfrm>
            <a:off x="2403348" y="2204864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"derived"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15091B-4BCB-4140-A6DE-48BDE72529F3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Read and send all parameters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5F8C8-551C-4076-8B47-79E0221695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708920"/>
            <a:ext cx="1152128" cy="943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73264-BB3D-4C65-BFBD-0AEE2ABB755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996952"/>
            <a:ext cx="1296144" cy="65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8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7209-3A00-42A4-BBC1-29A8E765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&amp; 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1A52C-7C06-4A62-A9A3-3025E089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95FF-22B2-4FF6-B097-5C57065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056C-5E21-48BB-97FD-1B6A85ACAE08}"/>
              </a:ext>
            </a:extLst>
          </p:cNvPr>
          <p:cNvSpPr/>
          <p:nvPr/>
        </p:nvSpPr>
        <p:spPr>
          <a:xfrm>
            <a:off x="3330324" y="2492896"/>
            <a:ext cx="27180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...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846805-8D3A-4BB7-AE21-2CCB1314547C}"/>
              </a:ext>
            </a:extLst>
          </p:cNvPr>
          <p:cNvSpPr/>
          <p:nvPr/>
        </p:nvSpPr>
        <p:spPr>
          <a:xfrm>
            <a:off x="755576" y="3284984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 2, 3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DB18BF-3624-4208-8D34-54F956C748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26686" y="3780284"/>
            <a:ext cx="1249170" cy="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9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46C-BA1D-419E-8AD3-6D7A4FA9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still use Class as a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ACF2E-CEE7-44D1-A787-7DA33865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E061-157A-4F5F-B41F-605DD6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54864-FFC3-4DCA-AD89-B5D256206544}"/>
              </a:ext>
            </a:extLst>
          </p:cNvPr>
          <p:cNvSpPr/>
          <p:nvPr/>
        </p:nvSpPr>
        <p:spPr>
          <a:xfrm>
            <a:off x="5074076" y="1772816"/>
            <a:ext cx="28803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4D6D5-098F-4FA3-937D-AA2C25E19B8D}"/>
              </a:ext>
            </a:extLst>
          </p:cNvPr>
          <p:cNvSpPr/>
          <p:nvPr/>
        </p:nvSpPr>
        <p:spPr>
          <a:xfrm>
            <a:off x="1080111" y="1773127"/>
            <a:ext cx="302433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++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D93F2-78E0-4981-8152-399D008E019F}"/>
              </a:ext>
            </a:extLst>
          </p:cNvPr>
          <p:cNvSpPr/>
          <p:nvPr/>
        </p:nvSpPr>
        <p:spPr>
          <a:xfrm>
            <a:off x="3311860" y="5373216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3846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48C9-C1E1-4B9A-9FE5-780C5F57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131B2-DB67-4B35-BDAE-42C3E95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A385-3259-4EA3-8213-0AEEBF34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04BFD-C972-4423-9839-9092BD8DF7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no character data type</a:t>
            </a:r>
          </a:p>
          <a:p>
            <a:r>
              <a:rPr lang="en-US" dirty="0"/>
              <a:t>Therefore we can use “ or ‘ to represent a string</a:t>
            </a:r>
          </a:p>
          <a:p>
            <a:r>
              <a:rPr lang="en-US" dirty="0"/>
              <a:t>Starting ES6 we can use backtick `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CD77F-5E98-44E6-A23F-88A843736295}"/>
              </a:ext>
            </a:extLst>
          </p:cNvPr>
          <p:cNvSpPr/>
          <p:nvPr/>
        </p:nvSpPr>
        <p:spPr>
          <a:xfrm>
            <a:off x="2286000" y="3573016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`Hello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how are you ?`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44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0D5-3C95-4161-9A1F-7A1347DF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BD4A-4A5A-4144-ADFC-04755246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41E3A-6475-4113-BE3C-041FDA74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8E022-C9FA-4F63-B778-ED1174E1AE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Boring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04B2A-66BF-46BD-9E4D-12A35551D80E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(num1, num2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 + num2;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825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611-1DDB-4581-8264-E4532A62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69E0A-EEF8-41A9-A542-E5905A94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1B94-C060-4231-8BDD-7E65E1D2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B2BB9-EADF-481A-AF8E-3A003581AA7E}"/>
              </a:ext>
            </a:extLst>
          </p:cNvPr>
          <p:cNvSpPr/>
          <p:nvPr/>
        </p:nvSpPr>
        <p:spPr>
          <a:xfrm>
            <a:off x="2286000" y="2060848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({id, name, email})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name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email);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31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8EE4-2F09-4726-A02E-E414DE8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94C4D-9F5D-41DB-9FD6-39E5EF20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6A69F-22DC-40CD-9E8A-BB6185E4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7D667-61C5-4215-99C0-A6B097BE69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idea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D3C0B-7A37-49D3-A1F5-45FE92CFE966}"/>
              </a:ext>
            </a:extLst>
          </p:cNvPr>
          <p:cNvSpPr/>
          <p:nvPr/>
        </p:nvSpPr>
        <p:spPr>
          <a:xfrm>
            <a:off x="2096852" y="2708920"/>
            <a:ext cx="495029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email"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101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1820-0FD5-4277-98E7-B57D1632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… of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0F500-5C7D-4141-897A-B1473BBE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D40E-41DE-401F-BAC8-619E3B67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B21C2-3E8D-4375-9F0C-EE83501D14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ES5 and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ES6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DC073-6F5B-4E9C-83A5-9828F6B0ED4D}"/>
              </a:ext>
            </a:extLst>
          </p:cNvPr>
          <p:cNvSpPr/>
          <p:nvPr/>
        </p:nvSpPr>
        <p:spPr>
          <a:xfrm>
            <a:off x="1763688" y="4850718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9C5C2-8F69-41C3-AA59-C913AFE48BA0}"/>
              </a:ext>
            </a:extLst>
          </p:cNvPr>
          <p:cNvSpPr/>
          <p:nvPr/>
        </p:nvSpPr>
        <p:spPr>
          <a:xfrm>
            <a:off x="3392996" y="1739913"/>
            <a:ext cx="32221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(value, index)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 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value);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188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06A-1D77-4793-91D1-EA62D960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0856C-6D5D-4F47-B6E4-1C5E17D5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09B12-974F-4674-BCC3-B370462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423EC-891D-4821-A35C-C67E5FB41E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object can be iterated by for .. Of</a:t>
            </a:r>
          </a:p>
          <a:p>
            <a:r>
              <a:rPr lang="en-US" dirty="0"/>
              <a:t>As long the object “implements”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6BEB0-5EB2-402B-BE1B-DA055FB0B406}"/>
              </a:ext>
            </a:extLst>
          </p:cNvPr>
          <p:cNvSpPr/>
          <p:nvPr/>
        </p:nvSpPr>
        <p:spPr>
          <a:xfrm>
            <a:off x="3212976" y="3140968"/>
            <a:ext cx="271804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.iterator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6454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190740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D3DF-1AA4-435C-BC78-2178AEE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F4386-3A42-49AB-B89E-B2417785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8BA4-701F-47D4-A823-D1551FF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89439-19D7-484B-9CB8-A917EC0DB4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iterable</a:t>
            </a:r>
            <a:r>
              <a:rPr lang="en-US" dirty="0"/>
              <a:t> without messing with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0074A-A750-4D85-8D73-2D30EF41394B}"/>
              </a:ext>
            </a:extLst>
          </p:cNvPr>
          <p:cNvSpPr/>
          <p:nvPr/>
        </p:nvSpPr>
        <p:spPr>
          <a:xfrm>
            <a:off x="2996952" y="2996952"/>
            <a:ext cx="315009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793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C4D-9231-4DC8-9B88-331E52FE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Object to Object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A8B50-D5A9-4C51-91EF-4EC015A6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3E21-0F16-4058-B48C-C3F5C083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40ACA-4139-40FE-8F2A-F1CF99399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wrong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A0BE-1D01-4C7D-AA2F-A306805F1839}"/>
              </a:ext>
            </a:extLst>
          </p:cNvPr>
          <p:cNvSpPr/>
          <p:nvPr/>
        </p:nvSpPr>
        <p:spPr>
          <a:xfrm>
            <a:off x="3280986" y="2276872"/>
            <a:ext cx="281672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1199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8BB6-1374-492C-B5F9-41D0EF5F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F17A-EB3F-4449-9C0C-1E0F0183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CB874-D52A-4796-A308-98347AED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E4E17-B59E-4BA6-A75D-157B87413A7D}"/>
              </a:ext>
            </a:extLst>
          </p:cNvPr>
          <p:cNvSpPr/>
          <p:nvPr/>
        </p:nvSpPr>
        <p:spPr>
          <a:xfrm>
            <a:off x="3275856" y="198884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AEA61-34CD-44CE-9086-C1AF707CEDCD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Need to implement </a:t>
            </a:r>
            <a:r>
              <a:rPr lang="en-US" sz="1400" dirty="0" err="1"/>
              <a:t>getHashCode</a:t>
            </a:r>
            <a:r>
              <a:rPr lang="en-US" sz="1400" dirty="0"/>
              <a:t> by modifying the incoming object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661F50-D705-4961-A309-8868EE0B8C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95736" y="3933056"/>
            <a:ext cx="1152128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1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9FEC-CB6E-4A8A-BFBF-544A1E58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getHashCode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AB98A-9F0F-4E35-A578-C4542F6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F72E-BD15-48B6-BE84-875CFDA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EF6CB-B45D-48EA-8A8F-8931D62D1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Tricky – Can’t do that in C#/Java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51B9E-C5D9-4E18-A81B-594CF9622DFC}"/>
              </a:ext>
            </a:extLst>
          </p:cNvPr>
          <p:cNvSpPr/>
          <p:nvPr/>
        </p:nvSpPr>
        <p:spPr>
          <a:xfrm>
            <a:off x="2286000" y="2229683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"##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##"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776352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B932-4848-4568-B950-29366EFE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BDEA-7275-4539-B1AC-50DB5A0D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D14-E026-4B41-8036-5D88A41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BA484F-8FEE-4905-B841-262AD0CCF7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need for ugly tricks any more</a:t>
            </a:r>
          </a:p>
          <a:p>
            <a:r>
              <a:rPr lang="en-US" dirty="0"/>
              <a:t>Any object can be used as a key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74997-65CA-4D60-9231-283767CC7ABF}"/>
              </a:ext>
            </a:extLst>
          </p:cNvPr>
          <p:cNvSpPr/>
          <p:nvPr/>
        </p:nvSpPr>
        <p:spPr>
          <a:xfrm>
            <a:off x="2672916" y="2780928"/>
            <a:ext cx="379816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 </a:t>
            </a:r>
            <a:r>
              <a:rPr lang="en-US" sz="16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1943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1645-0DB6-44BD-9EB9-7AF79877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214A-3D9F-4FEB-8871-C9F86D6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E828-7626-4EBD-A40C-EED09279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D4F0E-1196-47DD-9F6C-D331F545CF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an infrastructure that needs to attach additional information for every application’s object</a:t>
            </a:r>
          </a:p>
          <a:p>
            <a:r>
              <a:rPr lang="en-US" dirty="0"/>
              <a:t>We don’t want to modify the object</a:t>
            </a:r>
          </a:p>
          <a:p>
            <a:r>
              <a:rPr lang="en-US" dirty="0"/>
              <a:t>We can use a </a:t>
            </a:r>
            <a:r>
              <a:rPr lang="en-US" dirty="0">
                <a:solidFill>
                  <a:srgbClr val="FF0000"/>
                </a:solidFill>
              </a:rPr>
              <a:t>Map</a:t>
            </a:r>
          </a:p>
          <a:p>
            <a:r>
              <a:rPr lang="en-US" dirty="0"/>
              <a:t>However this means that the infrastructure holds application’s objects alive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WeakMap</a:t>
            </a:r>
            <a:r>
              <a:rPr lang="en-US" dirty="0"/>
              <a:t> instead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20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BD61-7302-461B-B78A-80665ADC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D674B-41C9-47DF-8FC4-56D33F6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238B-A17A-4B55-9E7B-1269C90C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7E020-D001-4015-A350-A7FEC9B657E1}"/>
              </a:ext>
            </a:extLst>
          </p:cNvPr>
          <p:cNvSpPr/>
          <p:nvPr/>
        </p:nvSpPr>
        <p:spPr>
          <a:xfrm>
            <a:off x="2403348" y="1772816"/>
            <a:ext cx="45720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(name)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name;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can now be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GC'ed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0289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3BF-EC6E-4649-8B4F-2066A5C5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E2166-BE4A-4A31-911A-816A9C42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FBA1D-A686-43F4-8017-7B297B1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8487A-65CC-4702-B6DA-FA9DF71298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beginning there was a pattern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00346-BCC7-4B20-9D47-8A60403D3AB8}"/>
              </a:ext>
            </a:extLst>
          </p:cNvPr>
          <p:cNvSpPr/>
          <p:nvPr/>
        </p:nvSpPr>
        <p:spPr>
          <a:xfrm>
            <a:off x="3212976" y="2291239"/>
            <a:ext cx="271804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lastRequestTime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last,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C02C40-62D4-4484-9A80-9D80BE4D854A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Data is encapsulated and cannot be accessed by external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B80A44-B5D8-49D6-B4C4-6F21A060C6F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5736" y="2780928"/>
            <a:ext cx="1152128" cy="115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22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EFF-AF43-4BED-9E0A-EF042C67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188B6-72E7-4E46-95E0-D25E5DD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032E-9913-4CB0-89B7-C210669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B1BF3-EDA0-46AB-92BC-733FE5A37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CommonJS</a:t>
            </a:r>
            <a:r>
              <a:rPr lang="en-US" dirty="0"/>
              <a:t> initiative has its own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no browser implemented that specification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7B705-922F-47AE-9A38-D70B38CC0121}"/>
              </a:ext>
            </a:extLst>
          </p:cNvPr>
          <p:cNvSpPr/>
          <p:nvPr/>
        </p:nvSpPr>
        <p:spPr>
          <a:xfrm>
            <a:off x="1547664" y="2348880"/>
            <a:ext cx="309634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72621-252B-4163-9D26-23A2D2C213EC}"/>
              </a:ext>
            </a:extLst>
          </p:cNvPr>
          <p:cNvSpPr/>
          <p:nvPr/>
        </p:nvSpPr>
        <p:spPr>
          <a:xfrm>
            <a:off x="5004048" y="2348880"/>
            <a:ext cx="234132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1125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042-2E60-4F2F-8CAB-5A143F19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4CDDC-5BB6-4F6E-8B9D-D71D1AAF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EE52-428E-432D-B2FF-42B2AFDC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97810-DFA2-46C3-8DEC-A19D6761A3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AMD does not require browser help</a:t>
            </a:r>
          </a:p>
          <a:p>
            <a:r>
              <a:rPr lang="en-US" dirty="0"/>
              <a:t>It is implement by the </a:t>
            </a:r>
            <a:r>
              <a:rPr lang="en-US" dirty="0">
                <a:solidFill>
                  <a:srgbClr val="FF0000"/>
                </a:solidFill>
              </a:rPr>
              <a:t>require.js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Too much details … take me to the interesting part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29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594A-754D-4EF9-9DDC-185D1F1E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Atwood’s Law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A31E0-C9EC-4B92-9568-3580877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FA5D-3EC3-4BEC-82E0-5E23AC23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E23959-96AA-4093-B7B1-5CC5D8413A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Any application that can be written in JavaScript will eventually be written in JavaScript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3741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4994-E00F-4751-B413-7E9D3C25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F897-A901-41A0-89FE-3689EAD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E5B2-6ED7-4CC4-AFCC-67D0BCDE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67444-C9F5-4452-970B-F491AD2768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Standard ECMAScript syntax based on </a:t>
            </a:r>
            <a:r>
              <a:rPr lang="en-US" dirty="0">
                <a:solidFill>
                  <a:srgbClr val="FF0000"/>
                </a:solidFill>
              </a:rPr>
              <a:t>import/export </a:t>
            </a:r>
            <a:r>
              <a:rPr lang="en-US" dirty="0"/>
              <a:t>keywords</a:t>
            </a:r>
          </a:p>
          <a:p>
            <a:r>
              <a:rPr lang="en-US" dirty="0"/>
              <a:t>Experimental status under NodeJS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6CD009-953A-4C8B-9A3E-CA4A3F9D087F}"/>
              </a:ext>
            </a:extLst>
          </p:cNvPr>
          <p:cNvSpPr/>
          <p:nvPr/>
        </p:nvSpPr>
        <p:spPr>
          <a:xfrm>
            <a:off x="3320988" y="3451738"/>
            <a:ext cx="25020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2CDE-87FD-4CB9-8CB6-E5F2ABCB9CD6}"/>
              </a:ext>
            </a:extLst>
          </p:cNvPr>
          <p:cNvSpPr/>
          <p:nvPr/>
        </p:nvSpPr>
        <p:spPr>
          <a:xfrm>
            <a:off x="3140968" y="4726727"/>
            <a:ext cx="28620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946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9A0-28DF-496F-8E40-A33DBEF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Shaking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BB24-EC2D-4199-ACE8-859826B0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DAF16-2DA6-472F-8E57-EA4B8E9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00794-9ED0-409D-8670-52211BAEAB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Smart bundlers like Rollup and Webpack can “shake” your code and keep only relevant parts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88AD0-3812-425E-BE86-546581B5D1CD}"/>
              </a:ext>
            </a:extLst>
          </p:cNvPr>
          <p:cNvSpPr/>
          <p:nvPr/>
        </p:nvSpPr>
        <p:spPr>
          <a:xfrm>
            <a:off x="1619672" y="2832437"/>
            <a:ext cx="25202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B7F1-5AE0-4092-B4C7-17E08972F31E}"/>
              </a:ext>
            </a:extLst>
          </p:cNvPr>
          <p:cNvSpPr/>
          <p:nvPr/>
        </p:nvSpPr>
        <p:spPr>
          <a:xfrm>
            <a:off x="4806280" y="2832437"/>
            <a:ext cx="271804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2C5AA-230F-4FF6-9A79-03FA03FD3137}"/>
              </a:ext>
            </a:extLst>
          </p:cNvPr>
          <p:cNvSpPr/>
          <p:nvPr/>
        </p:nvSpPr>
        <p:spPr>
          <a:xfrm>
            <a:off x="4806280" y="4288304"/>
            <a:ext cx="271804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'use strict'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089CCF-4844-4157-99F8-278A2082BF24}"/>
              </a:ext>
            </a:extLst>
          </p:cNvPr>
          <p:cNvSpPr/>
          <p:nvPr/>
        </p:nvSpPr>
        <p:spPr>
          <a:xfrm>
            <a:off x="899592" y="5163347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Generated bundle does not include function run2</a:t>
            </a:r>
            <a:endParaRPr lang="he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24E2F5-65CD-4315-B37D-E46EF78255A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39752" y="5163347"/>
            <a:ext cx="2376264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69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const/let</a:t>
            </a:r>
          </a:p>
          <a:p>
            <a:r>
              <a:rPr lang="en-US" dirty="0"/>
              <a:t>Fat arrow</a:t>
            </a:r>
          </a:p>
          <a:p>
            <a:r>
              <a:rPr lang="en-US" dirty="0"/>
              <a:t>class syntax</a:t>
            </a:r>
          </a:p>
          <a:p>
            <a:r>
              <a:rPr lang="en-US" dirty="0"/>
              <a:t>Destructing object/array</a:t>
            </a:r>
          </a:p>
          <a:p>
            <a:r>
              <a:rPr lang="en-US" dirty="0"/>
              <a:t>ES6 Modules</a:t>
            </a:r>
          </a:p>
          <a:p>
            <a:r>
              <a:rPr lang="en-US"/>
              <a:t>Collections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67202-A069-4F03-870A-49922D2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B314-75A7-4961-95AB-B6E80D39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7D34E-0DA3-47F7-9C02-CC9E9A2E73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 … and, eventually, there will be no other language than JavaScript</a:t>
            </a:r>
            <a:endParaRPr lang="he-IL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7A0280-2921-45A7-BE2B-0973738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Back to the future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242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FF5-F99B-4B39-A9B4-16CEEA93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Compatibility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9242C-71A2-4873-8EC4-261DF665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E9563-CF3E-4018-9D6C-36AA5A6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D6D3F-4FDB-4EEE-92DE-E0D2C19B9A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https://kangax.github.io/compat-table/es6/</a:t>
            </a:r>
          </a:p>
          <a:p>
            <a:endParaRPr lang="en-US" dirty="0"/>
          </a:p>
          <a:p>
            <a:r>
              <a:rPr lang="en-US" dirty="0"/>
              <a:t>Chrome 67 – 98%</a:t>
            </a:r>
          </a:p>
          <a:p>
            <a:r>
              <a:rPr lang="en-US" dirty="0"/>
              <a:t>Firefox 60 – 98%</a:t>
            </a:r>
          </a:p>
          <a:p>
            <a:r>
              <a:rPr lang="en-US" dirty="0"/>
              <a:t>Edge 17 – 96%</a:t>
            </a:r>
          </a:p>
          <a:p>
            <a:r>
              <a:rPr lang="en-US" dirty="0">
                <a:solidFill>
                  <a:srgbClr val="FF0000"/>
                </a:solidFill>
              </a:rPr>
              <a:t>IE11 – 11%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2E4-EC69-40BF-8B2A-01D6FB1B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old Browsers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54510-4E0B-4710-9DF9-6644E6B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1086-23A0-4B86-B342-F123EA0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C2593-AFB8-4CA4-8D0F-8D8A75D56D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Transpiling</a:t>
            </a:r>
            <a:r>
              <a:rPr lang="en-US" dirty="0"/>
              <a:t> to the rescue …</a:t>
            </a:r>
          </a:p>
          <a:p>
            <a:r>
              <a:rPr lang="en-US" dirty="0"/>
              <a:t>Write ES6 today</a:t>
            </a:r>
          </a:p>
          <a:p>
            <a:r>
              <a:rPr lang="en-US" dirty="0"/>
              <a:t>Compile to ES5</a:t>
            </a:r>
          </a:p>
          <a:p>
            <a:r>
              <a:rPr lang="en-US" dirty="0"/>
              <a:t>Run everywhere</a:t>
            </a:r>
          </a:p>
          <a:p>
            <a:r>
              <a:rPr lang="en-US" dirty="0"/>
              <a:t>Popular </a:t>
            </a:r>
            <a:r>
              <a:rPr lang="en-US" dirty="0" err="1"/>
              <a:t>transpilers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Babel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07C4-046B-46BA-A66E-4968079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F3EBE-25F7-49CE-8C3A-E49429B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2502-4A60-4618-85A0-348FC955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68781-D7E7-4AF7-85D9-AA5892C499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050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5BBA-9036-4D46-BE9B-96AE92F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without breaking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81B8F-8903-4161-83B9-4E640DA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0E4A-0F83-4EE0-8B70-F71D859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D1659-EE02-46FE-8B36-2C3B7244A0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complain about</a:t>
            </a:r>
          </a:p>
          <a:p>
            <a:pPr lvl="1"/>
            <a:r>
              <a:rPr lang="en-US" dirty="0"/>
              <a:t>Changing a string</a:t>
            </a:r>
          </a:p>
          <a:p>
            <a:pPr lvl="1"/>
            <a:r>
              <a:rPr lang="en-US" dirty="0"/>
              <a:t>Deleting global variable</a:t>
            </a:r>
          </a:p>
          <a:p>
            <a:pPr lvl="1"/>
            <a:r>
              <a:rPr lang="en-US" dirty="0"/>
              <a:t>Changing the value of undefined</a:t>
            </a:r>
          </a:p>
          <a:p>
            <a:r>
              <a:rPr lang="en-US" dirty="0"/>
              <a:t>“use strict” (A.K.A strict mode)</a:t>
            </a:r>
          </a:p>
          <a:p>
            <a:pPr lvl="1"/>
            <a:r>
              <a:rPr lang="en-US" dirty="0"/>
              <a:t>Exception is thrown for all above scenarios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5391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7820</TotalTime>
  <Words>1053</Words>
  <Application>Microsoft Office PowerPoint</Application>
  <PresentationFormat>On-screen Show (4:3)</PresentationFormat>
  <Paragraphs>282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ECMAScript 6/7/8 ori calvo trainologic</vt:lpstr>
      <vt:lpstr>Agenda</vt:lpstr>
      <vt:lpstr>Bit Of History</vt:lpstr>
      <vt:lpstr>Atwood’s Law</vt:lpstr>
      <vt:lpstr>Back to the future</vt:lpstr>
      <vt:lpstr>ECMAScript Compatibility</vt:lpstr>
      <vt:lpstr>Supporting old Browsers</vt:lpstr>
      <vt:lpstr>Use Typescript</vt:lpstr>
      <vt:lpstr>Improving without breaking</vt:lpstr>
      <vt:lpstr>Block Scoped Variables</vt:lpstr>
      <vt:lpstr>const/let don’t hoist</vt:lpstr>
      <vt:lpstr>let inside for loop</vt:lpstr>
      <vt:lpstr>And now ?</vt:lpstr>
      <vt:lpstr>When do we use which ?</vt:lpstr>
      <vt:lpstr>Class – ES5</vt:lpstr>
      <vt:lpstr>Class – ES5 (prototype based)</vt:lpstr>
      <vt:lpstr>Class – ES6</vt:lpstr>
      <vt:lpstr>Same design bug</vt:lpstr>
      <vt:lpstr>Fat Arrow/Arrow Function</vt:lpstr>
      <vt:lpstr>Challenge</vt:lpstr>
      <vt:lpstr>Rest Parameter</vt:lpstr>
      <vt:lpstr>Rest Parameter &amp; Array</vt:lpstr>
      <vt:lpstr>Can still use Class as a function</vt:lpstr>
      <vt:lpstr>Strings</vt:lpstr>
      <vt:lpstr>Default Parameter</vt:lpstr>
      <vt:lpstr>Object Destructing</vt:lpstr>
      <vt:lpstr>Array Destructing</vt:lpstr>
      <vt:lpstr>for … of</vt:lpstr>
      <vt:lpstr>Iterable</vt:lpstr>
      <vt:lpstr>Generator</vt:lpstr>
      <vt:lpstr>Mapping Object to Object</vt:lpstr>
      <vt:lpstr>Better Solution</vt:lpstr>
      <vt:lpstr>getHashCode</vt:lpstr>
      <vt:lpstr>ES6 Map</vt:lpstr>
      <vt:lpstr>WeakMap</vt:lpstr>
      <vt:lpstr>WeakMap</vt:lpstr>
      <vt:lpstr>Modules</vt:lpstr>
      <vt:lpstr>CommonJS</vt:lpstr>
      <vt:lpstr>AMD</vt:lpstr>
      <vt:lpstr>ES6 Modules</vt:lpstr>
      <vt:lpstr>Tree Shaking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614</cp:revision>
  <dcterms:created xsi:type="dcterms:W3CDTF">2011-02-24T19:30:07Z</dcterms:created>
  <dcterms:modified xsi:type="dcterms:W3CDTF">2018-09-12T21:16:28Z</dcterms:modified>
</cp:coreProperties>
</file>