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2"/>
  </p:notesMasterIdLst>
  <p:sldIdLst>
    <p:sldId id="256" r:id="rId2"/>
    <p:sldId id="308" r:id="rId3"/>
    <p:sldId id="310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67" r:id="rId20"/>
    <p:sldId id="35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ri Calvo" initials="OC" lastIdx="1" clrIdx="0">
    <p:extLst>
      <p:ext uri="{19B8F6BF-5375-455C-9EA6-DF929625EA0E}">
        <p15:presenceInfo xmlns:p15="http://schemas.microsoft.com/office/powerpoint/2012/main" userId="e418c5daa368f5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BC1381-BF12-4D01-AAE4-1955E414AC6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29EE0A7-F3FE-4062-BA6D-5F5F3ED79F70}">
      <dgm:prSet phldrT="[Text]"/>
      <dgm:spPr/>
      <dgm:t>
        <a:bodyPr/>
        <a:lstStyle/>
        <a:p>
          <a:pPr rtl="1"/>
          <a:r>
            <a:rPr lang="en-US" dirty="0"/>
            <a:t>2011</a:t>
          </a:r>
          <a:endParaRPr lang="he-IL" dirty="0"/>
        </a:p>
      </dgm:t>
    </dgm:pt>
    <dgm:pt modelId="{DB5B238D-7D18-4DA1-9A18-D359FBD655B1}" type="parTrans" cxnId="{D73997A5-0D4F-4E68-A619-680271887CB5}">
      <dgm:prSet/>
      <dgm:spPr/>
      <dgm:t>
        <a:bodyPr/>
        <a:lstStyle/>
        <a:p>
          <a:pPr rtl="1"/>
          <a:endParaRPr lang="he-IL"/>
        </a:p>
      </dgm:t>
    </dgm:pt>
    <dgm:pt modelId="{147FB254-E5A0-4EF2-9267-7F47CEB5256D}" type="sibTrans" cxnId="{D73997A5-0D4F-4E68-A619-680271887CB5}">
      <dgm:prSet/>
      <dgm:spPr/>
      <dgm:t>
        <a:bodyPr/>
        <a:lstStyle/>
        <a:p>
          <a:pPr rtl="1"/>
          <a:endParaRPr lang="he-IL"/>
        </a:p>
      </dgm:t>
    </dgm:pt>
    <dgm:pt modelId="{B6C17573-0517-4B76-A52C-37026AFB2F00}">
      <dgm:prSet phldrT="[Text]"/>
      <dgm:spPr/>
      <dgm:t>
        <a:bodyPr/>
        <a:lstStyle/>
        <a:p>
          <a:pPr rtl="1"/>
          <a:r>
            <a:rPr lang="en-US" dirty="0"/>
            <a:t>2012</a:t>
          </a:r>
          <a:endParaRPr lang="he-IL" dirty="0"/>
        </a:p>
      </dgm:t>
    </dgm:pt>
    <dgm:pt modelId="{1F6D2326-0FE1-4AAB-9F59-2EE1530E59BD}" type="parTrans" cxnId="{F9EB697A-29D9-47AC-B405-933815B4091C}">
      <dgm:prSet/>
      <dgm:spPr/>
      <dgm:t>
        <a:bodyPr/>
        <a:lstStyle/>
        <a:p>
          <a:pPr rtl="1"/>
          <a:endParaRPr lang="he-IL"/>
        </a:p>
      </dgm:t>
    </dgm:pt>
    <dgm:pt modelId="{F5250066-4D1E-4BB2-AA4D-31A8AEAE53FE}" type="sibTrans" cxnId="{F9EB697A-29D9-47AC-B405-933815B4091C}">
      <dgm:prSet/>
      <dgm:spPr/>
      <dgm:t>
        <a:bodyPr/>
        <a:lstStyle/>
        <a:p>
          <a:pPr rtl="1"/>
          <a:endParaRPr lang="he-IL"/>
        </a:p>
      </dgm:t>
    </dgm:pt>
    <dgm:pt modelId="{F6BA7161-2610-4FB5-A85C-44294A818592}">
      <dgm:prSet phldrT="[Text]"/>
      <dgm:spPr/>
      <dgm:t>
        <a:bodyPr/>
        <a:lstStyle/>
        <a:p>
          <a:pPr rtl="1"/>
          <a:r>
            <a:rPr lang="en-US" dirty="0"/>
            <a:t>2013</a:t>
          </a:r>
          <a:endParaRPr lang="he-IL" dirty="0"/>
        </a:p>
      </dgm:t>
    </dgm:pt>
    <dgm:pt modelId="{890C144A-89F1-4663-AC3B-A69921EBE0CB}" type="parTrans" cxnId="{33491C44-F260-48E7-A847-091B36C37077}">
      <dgm:prSet/>
      <dgm:spPr/>
      <dgm:t>
        <a:bodyPr/>
        <a:lstStyle/>
        <a:p>
          <a:pPr rtl="1"/>
          <a:endParaRPr lang="he-IL"/>
        </a:p>
      </dgm:t>
    </dgm:pt>
    <dgm:pt modelId="{1E2616D1-9290-4AE3-A7FD-21ACA5D5D653}" type="sibTrans" cxnId="{33491C44-F260-48E7-A847-091B36C37077}">
      <dgm:prSet/>
      <dgm:spPr/>
      <dgm:t>
        <a:bodyPr/>
        <a:lstStyle/>
        <a:p>
          <a:pPr rtl="1"/>
          <a:endParaRPr lang="he-IL"/>
        </a:p>
      </dgm:t>
    </dgm:pt>
    <dgm:pt modelId="{8A5BD111-E15C-4EA9-8C1D-73B163A3D334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FaxJS</a:t>
          </a: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 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CBAC7B83-4A9D-4F23-83AC-9DDC65D3BC3A}" type="parTrans" cxnId="{34E0EB02-68A9-4321-9CF4-C2CE10EA0520}">
      <dgm:prSet/>
      <dgm:spPr/>
      <dgm:t>
        <a:bodyPr/>
        <a:lstStyle/>
        <a:p>
          <a:pPr rtl="1"/>
          <a:endParaRPr lang="he-IL"/>
        </a:p>
      </dgm:t>
    </dgm:pt>
    <dgm:pt modelId="{01460C10-A566-43A7-952D-13FF1484293B}" type="sibTrans" cxnId="{34E0EB02-68A9-4321-9CF4-C2CE10EA0520}">
      <dgm:prSet/>
      <dgm:spPr/>
      <dgm:t>
        <a:bodyPr/>
        <a:lstStyle/>
        <a:p>
          <a:pPr rtl="1"/>
          <a:endParaRPr lang="he-IL"/>
        </a:p>
      </dgm:t>
    </dgm:pt>
    <dgm:pt modelId="{4E2FECA5-8D15-48CF-AC37-EB3EF99CB7E8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“Our biggest mistake was betting to much on HTML5”. React is created internally and decoupled from Facebook code by Pete Hunt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40DDFD2E-03AE-4B60-9CEE-DD0C0BEE2987}" type="parTrans" cxnId="{846500CA-9716-487E-B0D6-34C259D18B11}">
      <dgm:prSet/>
      <dgm:spPr/>
      <dgm:t>
        <a:bodyPr/>
        <a:lstStyle/>
        <a:p>
          <a:pPr rtl="1"/>
          <a:endParaRPr lang="he-IL"/>
        </a:p>
      </dgm:t>
    </dgm:pt>
    <dgm:pt modelId="{37925082-3D12-4008-9646-A5E0C71E8BA1}" type="sibTrans" cxnId="{846500CA-9716-487E-B0D6-34C259D18B11}">
      <dgm:prSet/>
      <dgm:spPr/>
      <dgm:t>
        <a:bodyPr/>
        <a:lstStyle/>
        <a:p>
          <a:pPr rtl="1"/>
          <a:endParaRPr lang="he-IL"/>
        </a:p>
      </dgm:t>
    </dgm:pt>
    <dgm:pt modelId="{DEFEA871-32EF-44F8-B468-E903C2FB17C5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React is open sourced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1AC687EC-3FC5-4EAA-BC75-6BD3A4992780}" type="parTrans" cxnId="{CA18EE21-EA32-4295-9B6E-B7EEDF61C68C}">
      <dgm:prSet/>
      <dgm:spPr/>
      <dgm:t>
        <a:bodyPr/>
        <a:lstStyle/>
        <a:p>
          <a:pPr rtl="1"/>
          <a:endParaRPr lang="he-IL"/>
        </a:p>
      </dgm:t>
    </dgm:pt>
    <dgm:pt modelId="{8F307646-37C1-4D77-A54A-EC3AC021711B}" type="sibTrans" cxnId="{CA18EE21-EA32-4295-9B6E-B7EEDF61C68C}">
      <dgm:prSet/>
      <dgm:spPr/>
      <dgm:t>
        <a:bodyPr/>
        <a:lstStyle/>
        <a:p>
          <a:pPr rtl="1"/>
          <a:endParaRPr lang="he-IL"/>
        </a:p>
      </dgm:t>
    </dgm:pt>
    <dgm:pt modelId="{709FC65D-A694-4723-82C0-90955C61504D}">
      <dgm:prSet/>
      <dgm:spPr/>
      <dgm:t>
        <a:bodyPr/>
        <a:lstStyle/>
        <a:p>
          <a:pPr rtl="1"/>
          <a:r>
            <a:rPr lang="en-US" dirty="0"/>
            <a:t>2014</a:t>
          </a:r>
          <a:endParaRPr lang="he-IL" dirty="0"/>
        </a:p>
      </dgm:t>
    </dgm:pt>
    <dgm:pt modelId="{105036E6-71E0-4E5A-A38A-5CD128CF8DF2}" type="parTrans" cxnId="{77915EBA-8873-4048-AAF7-68CC357970E0}">
      <dgm:prSet/>
      <dgm:spPr/>
      <dgm:t>
        <a:bodyPr/>
        <a:lstStyle/>
        <a:p>
          <a:pPr rtl="1"/>
          <a:endParaRPr lang="he-IL"/>
        </a:p>
      </dgm:t>
    </dgm:pt>
    <dgm:pt modelId="{F918E9B7-C719-4154-A37F-467F479F224A}" type="sibTrans" cxnId="{77915EBA-8873-4048-AAF7-68CC357970E0}">
      <dgm:prSet/>
      <dgm:spPr/>
      <dgm:t>
        <a:bodyPr/>
        <a:lstStyle/>
        <a:p>
          <a:pPr rtl="1"/>
          <a:endParaRPr lang="he-IL"/>
        </a:p>
      </dgm:t>
    </dgm:pt>
    <dgm:pt modelId="{91FB2973-1BB9-470E-BD3F-14E0BBA9A7F3}">
      <dgm:prSet/>
      <dgm:spPr/>
      <dgm:t>
        <a:bodyPr/>
        <a:lstStyle/>
        <a:p>
          <a:pPr rtl="1"/>
          <a:r>
            <a:rPr lang="en-US" dirty="0"/>
            <a:t>2015</a:t>
          </a:r>
          <a:endParaRPr lang="he-IL" dirty="0"/>
        </a:p>
      </dgm:t>
    </dgm:pt>
    <dgm:pt modelId="{AD171E00-03E3-4DFF-B5E3-929DA5D7BD12}" type="parTrans" cxnId="{E0E42B8B-5FC6-4843-84BD-165C373B7D21}">
      <dgm:prSet/>
      <dgm:spPr/>
      <dgm:t>
        <a:bodyPr/>
        <a:lstStyle/>
        <a:p>
          <a:pPr rtl="1"/>
          <a:endParaRPr lang="he-IL"/>
        </a:p>
      </dgm:t>
    </dgm:pt>
    <dgm:pt modelId="{27208A4A-58A7-4E6A-BC74-821205E915F7}" type="sibTrans" cxnId="{E0E42B8B-5FC6-4843-84BD-165C373B7D21}">
      <dgm:prSet/>
      <dgm:spPr/>
      <dgm:t>
        <a:bodyPr/>
        <a:lstStyle/>
        <a:p>
          <a:pPr rtl="1"/>
          <a:endParaRPr lang="he-IL"/>
        </a:p>
      </dgm:t>
    </dgm:pt>
    <dgm:pt modelId="{EB16711F-C1C4-4304-8EF2-51270E0DC935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React developer tools become an extension of Chrome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99164EEB-B672-4852-AC76-F52597A322DA}" type="parTrans" cxnId="{0E36151A-6109-4681-822F-7A76C29517A5}">
      <dgm:prSet/>
      <dgm:spPr/>
      <dgm:t>
        <a:bodyPr/>
        <a:lstStyle/>
        <a:p>
          <a:pPr rtl="1"/>
          <a:endParaRPr lang="he-IL"/>
        </a:p>
      </dgm:t>
    </dgm:pt>
    <dgm:pt modelId="{6931EE34-EF42-4363-97E4-151BAD1577C7}" type="sibTrans" cxnId="{0E36151A-6109-4681-822F-7A76C29517A5}">
      <dgm:prSet/>
      <dgm:spPr/>
      <dgm:t>
        <a:bodyPr/>
        <a:lstStyle/>
        <a:p>
          <a:pPr rtl="1"/>
          <a:endParaRPr lang="he-IL"/>
        </a:p>
      </dgm:t>
    </dgm:pt>
    <dgm:pt modelId="{A18EB73C-067C-4007-B272-F5B7A526AA8F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react-canvas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2DD7CD31-DBFE-4BE4-B975-4F6EF5BD18C9}" type="parTrans" cxnId="{7242B56F-9935-4188-A008-30885D6937F8}">
      <dgm:prSet/>
      <dgm:spPr/>
      <dgm:t>
        <a:bodyPr/>
        <a:lstStyle/>
        <a:p>
          <a:pPr rtl="1"/>
          <a:endParaRPr lang="he-IL"/>
        </a:p>
      </dgm:t>
    </dgm:pt>
    <dgm:pt modelId="{EAA8A421-8838-4953-915E-4B3EA9E770A2}" type="sibTrans" cxnId="{7242B56F-9935-4188-A008-30885D6937F8}">
      <dgm:prSet/>
      <dgm:spPr/>
      <dgm:t>
        <a:bodyPr/>
        <a:lstStyle/>
        <a:p>
          <a:pPr rtl="1"/>
          <a:endParaRPr lang="he-IL"/>
        </a:p>
      </dgm:t>
    </dgm:pt>
    <dgm:pt modelId="{856C240C-450B-4454-8CA1-783CC0DEE283}">
      <dgm:prSet/>
      <dgm:spPr/>
      <dgm:t>
        <a:bodyPr/>
        <a:lstStyle/>
        <a:p>
          <a:pPr rtl="0"/>
          <a:r>
            <a:rPr lang="en-US" dirty="0"/>
            <a:t>2016</a:t>
          </a:r>
          <a:endParaRPr lang="he-IL" dirty="0"/>
        </a:p>
      </dgm:t>
    </dgm:pt>
    <dgm:pt modelId="{1C9BD4B3-F27E-45BA-AAE7-37195485DC55}" type="parTrans" cxnId="{A704B8B8-4D0D-4BC9-891A-0E3236011061}">
      <dgm:prSet/>
      <dgm:spPr/>
      <dgm:t>
        <a:bodyPr/>
        <a:lstStyle/>
        <a:p>
          <a:pPr rtl="1"/>
          <a:endParaRPr lang="he-IL"/>
        </a:p>
      </dgm:t>
    </dgm:pt>
    <dgm:pt modelId="{AAADEACA-5D1D-4F3F-A4A1-1AA8669CE065}" type="sibTrans" cxnId="{A704B8B8-4D0D-4BC9-891A-0E3236011061}">
      <dgm:prSet/>
      <dgm:spPr/>
      <dgm:t>
        <a:bodyPr/>
        <a:lstStyle/>
        <a:p>
          <a:pPr rtl="1"/>
          <a:endParaRPr lang="he-IL"/>
        </a:p>
      </dgm:t>
    </dgm:pt>
    <dgm:pt modelId="{D216F207-858A-46FE-8F24-1B796468E291}">
      <dgm:prSet/>
      <dgm:spPr/>
      <dgm:t>
        <a:bodyPr/>
        <a:lstStyle/>
        <a:p>
          <a:pPr rtl="0"/>
          <a:r>
            <a:rPr lang="en-US" dirty="0"/>
            <a:t>2017</a:t>
          </a:r>
          <a:endParaRPr lang="he-IL" dirty="0"/>
        </a:p>
      </dgm:t>
    </dgm:pt>
    <dgm:pt modelId="{5448AF8E-1B17-43C1-AC41-311A89EE9338}" type="parTrans" cxnId="{0C2C891B-E324-4B43-B2AD-68A2AFA93401}">
      <dgm:prSet/>
      <dgm:spPr/>
      <dgm:t>
        <a:bodyPr/>
        <a:lstStyle/>
        <a:p>
          <a:pPr rtl="1"/>
          <a:endParaRPr lang="he-IL"/>
        </a:p>
      </dgm:t>
    </dgm:pt>
    <dgm:pt modelId="{9813C693-4CB8-4DA2-B770-DA93E17EE947}" type="sibTrans" cxnId="{0C2C891B-E324-4B43-B2AD-68A2AFA93401}">
      <dgm:prSet/>
      <dgm:spPr/>
      <dgm:t>
        <a:bodyPr/>
        <a:lstStyle/>
        <a:p>
          <a:pPr rtl="1"/>
          <a:endParaRPr lang="he-IL"/>
        </a:p>
      </dgm:t>
    </dgm:pt>
    <dgm:pt modelId="{22286ACE-EE3F-4A1F-BC30-B55E7F4FE2B6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Mobx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C4BC23BE-6199-4091-8BF1-82A916124F9B}" type="parTrans" cxnId="{04D23E40-03EC-43BC-9126-F179E4B9DAD6}">
      <dgm:prSet/>
      <dgm:spPr/>
      <dgm:t>
        <a:bodyPr/>
        <a:lstStyle/>
        <a:p>
          <a:pPr rtl="1"/>
          <a:endParaRPr lang="he-IL"/>
        </a:p>
      </dgm:t>
    </dgm:pt>
    <dgm:pt modelId="{7ED2F15F-C51B-4E51-9000-8D7ED23F0B2E}" type="sibTrans" cxnId="{04D23E40-03EC-43BC-9126-F179E4B9DAD6}">
      <dgm:prSet/>
      <dgm:spPr/>
      <dgm:t>
        <a:bodyPr/>
        <a:lstStyle/>
        <a:p>
          <a:pPr rtl="1"/>
          <a:endParaRPr lang="he-IL"/>
        </a:p>
      </dgm:t>
    </dgm:pt>
    <dgm:pt modelId="{D35C6FF4-D1F9-4103-8B07-5F00136B2810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React Fiber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01B88711-31FE-4124-BEDB-AB7240A5492C}" type="parTrans" cxnId="{CD62E6F0-676E-4065-AC66-555E8723FFF9}">
      <dgm:prSet/>
      <dgm:spPr/>
      <dgm:t>
        <a:bodyPr/>
        <a:lstStyle/>
        <a:p>
          <a:pPr rtl="1"/>
          <a:endParaRPr lang="he-IL"/>
        </a:p>
      </dgm:t>
    </dgm:pt>
    <dgm:pt modelId="{DF51CAEA-4F20-4CFF-8F1F-D147CC0121FA}" type="sibTrans" cxnId="{CD62E6F0-676E-4065-AC66-555E8723FFF9}">
      <dgm:prSet/>
      <dgm:spPr/>
      <dgm:t>
        <a:bodyPr/>
        <a:lstStyle/>
        <a:p>
          <a:pPr rtl="1"/>
          <a:endParaRPr lang="he-IL"/>
        </a:p>
      </dgm:t>
    </dgm:pt>
    <dgm:pt modelId="{897C940A-B9C3-4F8D-A88D-4288595B58DC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Early prototype of React Created by Jordan </a:t>
          </a:r>
          <a:r>
            <a:rPr lang="en-US" sz="15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Walke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61D60A32-5CD5-495B-8A1F-9339CE45293F}" type="parTrans" cxnId="{DFB5FE08-FB79-469E-9321-6B0B3B8A5CA6}">
      <dgm:prSet/>
      <dgm:spPr/>
      <dgm:t>
        <a:bodyPr/>
        <a:lstStyle/>
        <a:p>
          <a:pPr rtl="1"/>
          <a:endParaRPr lang="he-IL"/>
        </a:p>
      </dgm:t>
    </dgm:pt>
    <dgm:pt modelId="{5803B3E3-5EA2-48AE-A87C-940733D03021}" type="sibTrans" cxnId="{DFB5FE08-FB79-469E-9321-6B0B3B8A5CA6}">
      <dgm:prSet/>
      <dgm:spPr/>
      <dgm:t>
        <a:bodyPr/>
        <a:lstStyle/>
        <a:p>
          <a:pPr rtl="1"/>
          <a:endParaRPr lang="he-IL"/>
        </a:p>
      </dgm:t>
    </dgm:pt>
    <dgm:pt modelId="{F078FFF1-23E9-44FF-9EAF-355761912F53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536538CB-50EB-4CFB-A1BD-00336E7581CD}" type="parTrans" cxnId="{C35D527E-381C-483A-B96A-0E82B5B3992C}">
      <dgm:prSet/>
      <dgm:spPr/>
      <dgm:t>
        <a:bodyPr/>
        <a:lstStyle/>
        <a:p>
          <a:pPr rtl="1"/>
          <a:endParaRPr lang="he-IL"/>
        </a:p>
      </dgm:t>
    </dgm:pt>
    <dgm:pt modelId="{8BC07845-F2FC-41BC-8307-FDD220C3BC16}" type="sibTrans" cxnId="{C35D527E-381C-483A-B96A-0E82B5B3992C}">
      <dgm:prSet/>
      <dgm:spPr/>
      <dgm:t>
        <a:bodyPr/>
        <a:lstStyle/>
        <a:p>
          <a:pPr rtl="1"/>
          <a:endParaRPr lang="he-IL"/>
        </a:p>
      </dgm:t>
    </dgm:pt>
    <dgm:pt modelId="{9CA965C3-D958-4D77-B2A5-62CC5A9D0E62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GraphQL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6A36E848-1209-4F2A-8BA4-37A0DC2B2220}" type="parTrans" cxnId="{2DAD87D8-56A1-470C-A557-0A28FD1D8178}">
      <dgm:prSet/>
      <dgm:spPr/>
      <dgm:t>
        <a:bodyPr/>
        <a:lstStyle/>
        <a:p>
          <a:pPr rtl="1"/>
          <a:endParaRPr lang="he-IL"/>
        </a:p>
      </dgm:t>
    </dgm:pt>
    <dgm:pt modelId="{51932A8C-5AAD-400E-B614-B1E6E7A42306}" type="sibTrans" cxnId="{2DAD87D8-56A1-470C-A557-0A28FD1D8178}">
      <dgm:prSet/>
      <dgm:spPr/>
      <dgm:t>
        <a:bodyPr/>
        <a:lstStyle/>
        <a:p>
          <a:pPr rtl="1"/>
          <a:endParaRPr lang="he-IL"/>
        </a:p>
      </dgm:t>
    </dgm:pt>
    <dgm:pt modelId="{49268156-1842-4EBD-8AA1-A82E7FA66D67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Relay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85380BF9-3043-4DE1-9ADA-28E331046A4B}" type="parTrans" cxnId="{BE825FCD-E914-4EC7-8369-67B3D5509AD1}">
      <dgm:prSet/>
      <dgm:spPr/>
      <dgm:t>
        <a:bodyPr/>
        <a:lstStyle/>
        <a:p>
          <a:pPr rtl="1"/>
          <a:endParaRPr lang="he-IL"/>
        </a:p>
      </dgm:t>
    </dgm:pt>
    <dgm:pt modelId="{0A991BE5-0759-4E75-AB01-A07BB04A0FA5}" type="sibTrans" cxnId="{BE825FCD-E914-4EC7-8369-67B3D5509AD1}">
      <dgm:prSet/>
      <dgm:spPr/>
      <dgm:t>
        <a:bodyPr/>
        <a:lstStyle/>
        <a:p>
          <a:pPr rtl="1"/>
          <a:endParaRPr lang="he-IL"/>
        </a:p>
      </dgm:t>
    </dgm:pt>
    <dgm:pt modelId="{0BD57D31-4A14-440A-B0AF-53C204721F88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React Native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31C70687-D2BD-4DCA-9760-2EB6B9FB0516}" type="parTrans" cxnId="{E5C3F518-3B62-448F-8141-60180AECA9CB}">
      <dgm:prSet/>
      <dgm:spPr/>
      <dgm:t>
        <a:bodyPr/>
        <a:lstStyle/>
        <a:p>
          <a:pPr rtl="1"/>
          <a:endParaRPr lang="he-IL"/>
        </a:p>
      </dgm:t>
    </dgm:pt>
    <dgm:pt modelId="{02DFEF6E-0BD8-4A7A-A55D-3F7DD9D6129C}" type="sibTrans" cxnId="{E5C3F518-3B62-448F-8141-60180AECA9CB}">
      <dgm:prSet/>
      <dgm:spPr/>
      <dgm:t>
        <a:bodyPr/>
        <a:lstStyle/>
        <a:p>
          <a:pPr rtl="1"/>
          <a:endParaRPr lang="he-IL"/>
        </a:p>
      </dgm:t>
    </dgm:pt>
    <dgm:pt modelId="{12245755-3309-465A-92C0-C6AED70F4A7B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Redux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E5E73642-891D-4909-91A7-85A1F5E3CF8F}" type="parTrans" cxnId="{25F0A60D-8E9C-49E6-8E8C-C4B96BB16BEE}">
      <dgm:prSet/>
      <dgm:spPr/>
      <dgm:t>
        <a:bodyPr/>
        <a:lstStyle/>
        <a:p>
          <a:pPr rtl="1"/>
          <a:endParaRPr lang="he-IL"/>
        </a:p>
      </dgm:t>
    </dgm:pt>
    <dgm:pt modelId="{3DFFA27A-CA8C-4EC4-9366-A988026CA5CC}" type="sibTrans" cxnId="{25F0A60D-8E9C-49E6-8E8C-C4B96BB16BEE}">
      <dgm:prSet/>
      <dgm:spPr/>
      <dgm:t>
        <a:bodyPr/>
        <a:lstStyle/>
        <a:p>
          <a:pPr rtl="1"/>
          <a:endParaRPr lang="he-IL"/>
        </a:p>
      </dgm:t>
    </dgm:pt>
    <dgm:pt modelId="{BC806C18-D8BE-4A4A-9A25-D4B437CE01DC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React Storybook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EB30905C-8634-46C3-B73D-CFD90D6AE2FF}" type="parTrans" cxnId="{E3EC1295-2EEC-4910-B6CB-0CEB6CB6F018}">
      <dgm:prSet/>
      <dgm:spPr/>
      <dgm:t>
        <a:bodyPr/>
        <a:lstStyle/>
        <a:p>
          <a:pPr rtl="1"/>
          <a:endParaRPr lang="he-IL"/>
        </a:p>
      </dgm:t>
    </dgm:pt>
    <dgm:pt modelId="{219BEFC6-A23A-4126-9AF3-26060CF1624E}" type="sibTrans" cxnId="{E3EC1295-2EEC-4910-B6CB-0CEB6CB6F018}">
      <dgm:prSet/>
      <dgm:spPr/>
      <dgm:t>
        <a:bodyPr/>
        <a:lstStyle/>
        <a:p>
          <a:pPr rtl="1"/>
          <a:endParaRPr lang="he-IL"/>
        </a:p>
      </dgm:t>
    </dgm:pt>
    <dgm:pt modelId="{F45AB5CB-FCCA-4240-B795-2AD4E0EA5077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Blueprint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449932B3-54A5-4955-83DD-5D2AC64962F3}" type="parTrans" cxnId="{4CF04BD9-CA8B-472F-809A-D1F3376F35AD}">
      <dgm:prSet/>
      <dgm:spPr/>
      <dgm:t>
        <a:bodyPr/>
        <a:lstStyle/>
        <a:p>
          <a:pPr rtl="1"/>
          <a:endParaRPr lang="he-IL"/>
        </a:p>
      </dgm:t>
    </dgm:pt>
    <dgm:pt modelId="{4B681877-FE0F-487A-98EA-97AA7A6AC018}" type="sibTrans" cxnId="{4CF04BD9-CA8B-472F-809A-D1F3376F35AD}">
      <dgm:prSet/>
      <dgm:spPr/>
      <dgm:t>
        <a:bodyPr/>
        <a:lstStyle/>
        <a:p>
          <a:pPr rtl="1"/>
          <a:endParaRPr lang="he-IL"/>
        </a:p>
      </dgm:t>
    </dgm:pt>
    <dgm:pt modelId="{E18F9AD1-6C0D-48E9-9332-91DEBD418422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Relicensing </a:t>
          </a:r>
          <a:r>
            <a:rPr lang="en-US" sz="15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Preact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1F1A4739-27E1-4E28-A16E-2EDC307C8D81}" type="parTrans" cxnId="{01937725-7D6D-4C1E-B821-1ADB41BC24BD}">
      <dgm:prSet/>
      <dgm:spPr/>
      <dgm:t>
        <a:bodyPr/>
        <a:lstStyle/>
        <a:p>
          <a:pPr rtl="1"/>
          <a:endParaRPr lang="he-IL"/>
        </a:p>
      </dgm:t>
    </dgm:pt>
    <dgm:pt modelId="{203C5A18-3FDA-4719-BAED-3FBA674C79DF}" type="sibTrans" cxnId="{01937725-7D6D-4C1E-B821-1ADB41BC24BD}">
      <dgm:prSet/>
      <dgm:spPr/>
      <dgm:t>
        <a:bodyPr/>
        <a:lstStyle/>
        <a:p>
          <a:pPr rtl="1"/>
          <a:endParaRPr lang="he-IL"/>
        </a:p>
      </dgm:t>
    </dgm:pt>
    <dgm:pt modelId="{387EE5CA-8923-48A0-BA94-AD344F4AA878}" type="pres">
      <dgm:prSet presAssocID="{2DBC1381-BF12-4D01-AAE4-1955E414AC6A}" presName="Name0" presStyleCnt="0">
        <dgm:presLayoutVars>
          <dgm:dir/>
          <dgm:animLvl val="lvl"/>
          <dgm:resizeHandles val="exact"/>
        </dgm:presLayoutVars>
      </dgm:prSet>
      <dgm:spPr/>
    </dgm:pt>
    <dgm:pt modelId="{C293FA4B-D584-482B-8C14-5C0BA5793A82}" type="pres">
      <dgm:prSet presAssocID="{929EE0A7-F3FE-4062-BA6D-5F5F3ED79F70}" presName="composite" presStyleCnt="0"/>
      <dgm:spPr/>
    </dgm:pt>
    <dgm:pt modelId="{E8949EAB-CEDD-4686-B55E-ACEC2780C5B2}" type="pres">
      <dgm:prSet presAssocID="{929EE0A7-F3FE-4062-BA6D-5F5F3ED79F70}" presName="parTx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E0EFF4EB-D827-42EF-A083-CF39AACD8573}" type="pres">
      <dgm:prSet presAssocID="{929EE0A7-F3FE-4062-BA6D-5F5F3ED79F70}" presName="desTx" presStyleLbl="revTx" presStyleIdx="0" presStyleCnt="7">
        <dgm:presLayoutVars>
          <dgm:bulletEnabled val="1"/>
        </dgm:presLayoutVars>
      </dgm:prSet>
      <dgm:spPr>
        <a:xfrm>
          <a:off x="1114" y="1704402"/>
          <a:ext cx="1110709" cy="1279968"/>
        </a:xfrm>
        <a:prstGeom prst="rect">
          <a:avLst/>
        </a:prstGeom>
      </dgm:spPr>
    </dgm:pt>
    <dgm:pt modelId="{6F13C28B-E683-4D44-AEF9-B5D3B97BD01E}" type="pres">
      <dgm:prSet presAssocID="{147FB254-E5A0-4EF2-9267-7F47CEB5256D}" presName="space" presStyleCnt="0"/>
      <dgm:spPr/>
    </dgm:pt>
    <dgm:pt modelId="{0D5F4E5C-2ADA-486D-9FBF-850DACF4809B}" type="pres">
      <dgm:prSet presAssocID="{B6C17573-0517-4B76-A52C-37026AFB2F00}" presName="composite" presStyleCnt="0"/>
      <dgm:spPr/>
    </dgm:pt>
    <dgm:pt modelId="{751DFDC4-07D4-4697-A607-84C7602928CD}" type="pres">
      <dgm:prSet presAssocID="{B6C17573-0517-4B76-A52C-37026AFB2F00}" presName="parTx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1CAC7C33-5325-445A-8549-57CDB675C0B6}" type="pres">
      <dgm:prSet presAssocID="{B6C17573-0517-4B76-A52C-37026AFB2F00}" presName="desTx" presStyleLbl="revTx" presStyleIdx="1" presStyleCnt="7">
        <dgm:presLayoutVars>
          <dgm:bulletEnabled val="1"/>
        </dgm:presLayoutVars>
      </dgm:prSet>
      <dgm:spPr>
        <a:xfrm>
          <a:off x="1173501" y="1699972"/>
          <a:ext cx="1110709" cy="1288828"/>
        </a:xfrm>
        <a:prstGeom prst="rect">
          <a:avLst/>
        </a:prstGeom>
      </dgm:spPr>
    </dgm:pt>
    <dgm:pt modelId="{D0AA38A8-7B6B-4DE5-A02D-DDB62907A2CC}" type="pres">
      <dgm:prSet presAssocID="{F5250066-4D1E-4BB2-AA4D-31A8AEAE53FE}" presName="space" presStyleCnt="0"/>
      <dgm:spPr/>
    </dgm:pt>
    <dgm:pt modelId="{2CF05288-39EF-40E6-BD8B-F2DC7801551C}" type="pres">
      <dgm:prSet presAssocID="{F6BA7161-2610-4FB5-A85C-44294A818592}" presName="composite" presStyleCnt="0"/>
      <dgm:spPr/>
    </dgm:pt>
    <dgm:pt modelId="{48C59B18-7ADA-4FBB-9123-95931A9608EF}" type="pres">
      <dgm:prSet presAssocID="{F6BA7161-2610-4FB5-A85C-44294A818592}" presName="parTx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BC58636F-045E-440D-BF5D-7F3D2349FDBF}" type="pres">
      <dgm:prSet presAssocID="{F6BA7161-2610-4FB5-A85C-44294A818592}" presName="desTx" presStyleLbl="revTx" presStyleIdx="2" presStyleCnt="7">
        <dgm:presLayoutVars>
          <dgm:bulletEnabled val="1"/>
        </dgm:presLayoutVars>
      </dgm:prSet>
      <dgm:spPr>
        <a:xfrm>
          <a:off x="2345887" y="1699972"/>
          <a:ext cx="1110709" cy="1288828"/>
        </a:xfrm>
        <a:prstGeom prst="rect">
          <a:avLst/>
        </a:prstGeom>
      </dgm:spPr>
    </dgm:pt>
    <dgm:pt modelId="{054BCC72-1BB1-4D03-8814-6D651AC2C77D}" type="pres">
      <dgm:prSet presAssocID="{1E2616D1-9290-4AE3-A7FD-21ACA5D5D653}" presName="space" presStyleCnt="0"/>
      <dgm:spPr/>
    </dgm:pt>
    <dgm:pt modelId="{67AE5F52-9F7A-4747-9711-18D6ACC4708B}" type="pres">
      <dgm:prSet presAssocID="{709FC65D-A694-4723-82C0-90955C61504D}" presName="composite" presStyleCnt="0"/>
      <dgm:spPr/>
    </dgm:pt>
    <dgm:pt modelId="{FD194B87-9039-4C12-B667-1D200AD92DB8}" type="pres">
      <dgm:prSet presAssocID="{709FC65D-A694-4723-82C0-90955C61504D}" presName="parTx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93E02F0F-8F16-4C0C-AF34-2793F185AA4B}" type="pres">
      <dgm:prSet presAssocID="{709FC65D-A694-4723-82C0-90955C61504D}" presName="desTx" presStyleLbl="revTx" presStyleIdx="3" presStyleCnt="7">
        <dgm:presLayoutVars>
          <dgm:bulletEnabled val="1"/>
        </dgm:presLayoutVars>
      </dgm:prSet>
      <dgm:spPr>
        <a:xfrm>
          <a:off x="3518274" y="1699972"/>
          <a:ext cx="1110709" cy="1288828"/>
        </a:xfrm>
        <a:prstGeom prst="rect">
          <a:avLst/>
        </a:prstGeom>
      </dgm:spPr>
    </dgm:pt>
    <dgm:pt modelId="{8BCB896E-57DF-4F41-94F5-B163EBB601DA}" type="pres">
      <dgm:prSet presAssocID="{F918E9B7-C719-4154-A37F-467F479F224A}" presName="space" presStyleCnt="0"/>
      <dgm:spPr/>
    </dgm:pt>
    <dgm:pt modelId="{923B98AA-063A-4992-8D05-89045C8BE973}" type="pres">
      <dgm:prSet presAssocID="{91FB2973-1BB9-470E-BD3F-14E0BBA9A7F3}" presName="composite" presStyleCnt="0"/>
      <dgm:spPr/>
    </dgm:pt>
    <dgm:pt modelId="{7D74A226-2B4A-488F-B348-ED4602488D5B}" type="pres">
      <dgm:prSet presAssocID="{91FB2973-1BB9-470E-BD3F-14E0BBA9A7F3}" presName="parTx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69847B63-16F4-4C78-B807-99D820940CDD}" type="pres">
      <dgm:prSet presAssocID="{91FB2973-1BB9-470E-BD3F-14E0BBA9A7F3}" presName="desTx" presStyleLbl="revTx" presStyleIdx="4" presStyleCnt="7">
        <dgm:presLayoutVars>
          <dgm:bulletEnabled val="1"/>
        </dgm:presLayoutVars>
      </dgm:prSet>
      <dgm:spPr>
        <a:xfrm>
          <a:off x="4690661" y="1701801"/>
          <a:ext cx="1110709" cy="1285171"/>
        </a:xfrm>
        <a:prstGeom prst="rect">
          <a:avLst/>
        </a:prstGeom>
      </dgm:spPr>
    </dgm:pt>
    <dgm:pt modelId="{B5558DAC-2D27-4611-A2D4-3F27C8C99AD3}" type="pres">
      <dgm:prSet presAssocID="{27208A4A-58A7-4E6A-BC74-821205E915F7}" presName="space" presStyleCnt="0"/>
      <dgm:spPr/>
    </dgm:pt>
    <dgm:pt modelId="{67A22295-2C30-4EFD-9BE3-0CBF6F553F40}" type="pres">
      <dgm:prSet presAssocID="{856C240C-450B-4454-8CA1-783CC0DEE283}" presName="composite" presStyleCnt="0"/>
      <dgm:spPr/>
    </dgm:pt>
    <dgm:pt modelId="{029EA583-AF34-444D-A724-A286252F5082}" type="pres">
      <dgm:prSet presAssocID="{856C240C-450B-4454-8CA1-783CC0DEE283}" presName="parTx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6813B9D8-A328-4842-B46C-587B17119704}" type="pres">
      <dgm:prSet presAssocID="{856C240C-450B-4454-8CA1-783CC0DEE283}" presName="desTx" presStyleLbl="revTx" presStyleIdx="5" presStyleCnt="7">
        <dgm:presLayoutVars>
          <dgm:bulletEnabled val="1"/>
        </dgm:presLayoutVars>
      </dgm:prSet>
      <dgm:spPr>
        <a:xfrm>
          <a:off x="5863048" y="1701801"/>
          <a:ext cx="1110709" cy="1285171"/>
        </a:xfrm>
        <a:prstGeom prst="rect">
          <a:avLst/>
        </a:prstGeom>
      </dgm:spPr>
    </dgm:pt>
    <dgm:pt modelId="{15EAD70F-3FD1-46DD-8C79-C84CA1952B18}" type="pres">
      <dgm:prSet presAssocID="{AAADEACA-5D1D-4F3F-A4A1-1AA8669CE065}" presName="space" presStyleCnt="0"/>
      <dgm:spPr/>
    </dgm:pt>
    <dgm:pt modelId="{3FF984D2-DF0F-4E35-A304-51785B9ADB4C}" type="pres">
      <dgm:prSet presAssocID="{D216F207-858A-46FE-8F24-1B796468E291}" presName="composite" presStyleCnt="0"/>
      <dgm:spPr/>
    </dgm:pt>
    <dgm:pt modelId="{2203DF95-0F72-4EB3-B1B4-FE30CB635E66}" type="pres">
      <dgm:prSet presAssocID="{D216F207-858A-46FE-8F24-1B796468E291}" presName="parTx" presStyleLbl="node1" presStyleIdx="6" presStyleCnt="7">
        <dgm:presLayoutVars>
          <dgm:chMax val="0"/>
          <dgm:chPref val="0"/>
          <dgm:bulletEnabled val="1"/>
        </dgm:presLayoutVars>
      </dgm:prSet>
      <dgm:spPr/>
    </dgm:pt>
    <dgm:pt modelId="{98876481-BA54-4EEC-B036-8356E87FEECA}" type="pres">
      <dgm:prSet presAssocID="{D216F207-858A-46FE-8F24-1B796468E291}" presName="desTx" presStyleLbl="revTx" presStyleIdx="6" presStyleCnt="7">
        <dgm:presLayoutVars>
          <dgm:bulletEnabled val="1"/>
        </dgm:presLayoutVars>
      </dgm:prSet>
      <dgm:spPr>
        <a:xfrm>
          <a:off x="7035434" y="1701801"/>
          <a:ext cx="1110709" cy="1285171"/>
        </a:xfrm>
        <a:prstGeom prst="rect">
          <a:avLst/>
        </a:prstGeom>
      </dgm:spPr>
    </dgm:pt>
  </dgm:ptLst>
  <dgm:cxnLst>
    <dgm:cxn modelId="{34E0EB02-68A9-4321-9CF4-C2CE10EA0520}" srcId="{929EE0A7-F3FE-4062-BA6D-5F5F3ED79F70}" destId="{8A5BD111-E15C-4EA9-8C1D-73B163A3D334}" srcOrd="0" destOrd="0" parTransId="{CBAC7B83-4A9D-4F23-83AC-9DDC65D3BC3A}" sibTransId="{01460C10-A566-43A7-952D-13FF1484293B}"/>
    <dgm:cxn modelId="{DFB5FE08-FB79-469E-9321-6B0B3B8A5CA6}" srcId="{929EE0A7-F3FE-4062-BA6D-5F5F3ED79F70}" destId="{897C940A-B9C3-4F8D-A88D-4288595B58DC}" srcOrd="1" destOrd="0" parTransId="{61D60A32-5CD5-495B-8A1F-9339CE45293F}" sibTransId="{5803B3E3-5EA2-48AE-A87C-940733D03021}"/>
    <dgm:cxn modelId="{25F0A60D-8E9C-49E6-8E8C-C4B96BB16BEE}" srcId="{91FB2973-1BB9-470E-BD3F-14E0BBA9A7F3}" destId="{12245755-3309-465A-92C0-C6AED70F4A7B}" srcOrd="4" destOrd="0" parTransId="{E5E73642-891D-4909-91A7-85A1F5E3CF8F}" sibTransId="{3DFFA27A-CA8C-4EC4-9366-A988026CA5CC}"/>
    <dgm:cxn modelId="{20E8750E-8D49-497D-9CA6-F2004366FCF2}" type="presOf" srcId="{F45AB5CB-FCCA-4240-B795-2AD4E0EA5077}" destId="{6813B9D8-A328-4842-B46C-587B17119704}" srcOrd="0" destOrd="2" presId="urn:microsoft.com/office/officeart/2005/8/layout/chevron1"/>
    <dgm:cxn modelId="{4BC1B817-006E-4ADA-84FD-1FF16B7AF18F}" type="presOf" srcId="{12245755-3309-465A-92C0-C6AED70F4A7B}" destId="{69847B63-16F4-4C78-B807-99D820940CDD}" srcOrd="0" destOrd="4" presId="urn:microsoft.com/office/officeart/2005/8/layout/chevron1"/>
    <dgm:cxn modelId="{E5C3F518-3B62-448F-8141-60180AECA9CB}" srcId="{91FB2973-1BB9-470E-BD3F-14E0BBA9A7F3}" destId="{0BD57D31-4A14-440A-B0AF-53C204721F88}" srcOrd="3" destOrd="0" parTransId="{31C70687-D2BD-4DCA-9760-2EB6B9FB0516}" sibTransId="{02DFEF6E-0BD8-4A7A-A55D-3F7DD9D6129C}"/>
    <dgm:cxn modelId="{0E36151A-6109-4681-822F-7A76C29517A5}" srcId="{709FC65D-A694-4723-82C0-90955C61504D}" destId="{EB16711F-C1C4-4304-8EF2-51270E0DC935}" srcOrd="0" destOrd="0" parTransId="{99164EEB-B672-4852-AC76-F52597A322DA}" sibTransId="{6931EE34-EF42-4363-97E4-151BAD1577C7}"/>
    <dgm:cxn modelId="{0C2C891B-E324-4B43-B2AD-68A2AFA93401}" srcId="{2DBC1381-BF12-4D01-AAE4-1955E414AC6A}" destId="{D216F207-858A-46FE-8F24-1B796468E291}" srcOrd="6" destOrd="0" parTransId="{5448AF8E-1B17-43C1-AC41-311A89EE9338}" sibTransId="{9813C693-4CB8-4DA2-B770-DA93E17EE947}"/>
    <dgm:cxn modelId="{CA18EE21-EA32-4295-9B6E-B7EEDF61C68C}" srcId="{F6BA7161-2610-4FB5-A85C-44294A818592}" destId="{DEFEA871-32EF-44F8-B468-E903C2FB17C5}" srcOrd="0" destOrd="0" parTransId="{1AC687EC-3FC5-4EAA-BC75-6BD3A4992780}" sibTransId="{8F307646-37C1-4D77-A54A-EC3AC021711B}"/>
    <dgm:cxn modelId="{01937725-7D6D-4C1E-B821-1ADB41BC24BD}" srcId="{D216F207-858A-46FE-8F24-1B796468E291}" destId="{E18F9AD1-6C0D-48E9-9332-91DEBD418422}" srcOrd="1" destOrd="0" parTransId="{1F1A4739-27E1-4E28-A16E-2EDC307C8D81}" sibTransId="{203C5A18-3FDA-4719-BAED-3FBA674C79DF}"/>
    <dgm:cxn modelId="{BB74802E-6667-4327-9B82-8586C92807D9}" type="presOf" srcId="{709FC65D-A694-4723-82C0-90955C61504D}" destId="{FD194B87-9039-4C12-B667-1D200AD92DB8}" srcOrd="0" destOrd="0" presId="urn:microsoft.com/office/officeart/2005/8/layout/chevron1"/>
    <dgm:cxn modelId="{B0043638-5A98-4244-BE5E-90EDAA58465F}" type="presOf" srcId="{9CA965C3-D958-4D77-B2A5-62CC5A9D0E62}" destId="{69847B63-16F4-4C78-B807-99D820940CDD}" srcOrd="0" destOrd="1" presId="urn:microsoft.com/office/officeart/2005/8/layout/chevron1"/>
    <dgm:cxn modelId="{4D048338-CE7F-45AB-938A-9E4B951C7958}" type="presOf" srcId="{EB16711F-C1C4-4304-8EF2-51270E0DC935}" destId="{93E02F0F-8F16-4C0C-AF34-2793F185AA4B}" srcOrd="0" destOrd="0" presId="urn:microsoft.com/office/officeart/2005/8/layout/chevron1"/>
    <dgm:cxn modelId="{04D23E40-03EC-43BC-9126-F179E4B9DAD6}" srcId="{856C240C-450B-4454-8CA1-783CC0DEE283}" destId="{22286ACE-EE3F-4A1F-BC30-B55E7F4FE2B6}" srcOrd="0" destOrd="0" parTransId="{C4BC23BE-6199-4091-8BF1-82A916124F9B}" sibTransId="{7ED2F15F-C51B-4E51-9000-8D7ED23F0B2E}"/>
    <dgm:cxn modelId="{33491C44-F260-48E7-A847-091B36C37077}" srcId="{2DBC1381-BF12-4D01-AAE4-1955E414AC6A}" destId="{F6BA7161-2610-4FB5-A85C-44294A818592}" srcOrd="2" destOrd="0" parTransId="{890C144A-89F1-4663-AC3B-A69921EBE0CB}" sibTransId="{1E2616D1-9290-4AE3-A7FD-21ACA5D5D653}"/>
    <dgm:cxn modelId="{72761D6B-0CAC-430B-AA24-2FD93F095C0D}" type="presOf" srcId="{D35C6FF4-D1F9-4103-8B07-5F00136B2810}" destId="{98876481-BA54-4EEC-B036-8356E87FEECA}" srcOrd="0" destOrd="0" presId="urn:microsoft.com/office/officeart/2005/8/layout/chevron1"/>
    <dgm:cxn modelId="{7242B56F-9935-4188-A008-30885D6937F8}" srcId="{91FB2973-1BB9-470E-BD3F-14E0BBA9A7F3}" destId="{A18EB73C-067C-4007-B272-F5B7A526AA8F}" srcOrd="0" destOrd="0" parTransId="{2DD7CD31-DBFE-4BE4-B975-4F6EF5BD18C9}" sibTransId="{EAA8A421-8838-4953-915E-4B3EA9E770A2}"/>
    <dgm:cxn modelId="{51765B52-B0BB-4BCB-BE62-A447AD1B7F2E}" type="presOf" srcId="{4E2FECA5-8D15-48CF-AC37-EB3EF99CB7E8}" destId="{1CAC7C33-5325-445A-8549-57CDB675C0B6}" srcOrd="0" destOrd="0" presId="urn:microsoft.com/office/officeart/2005/8/layout/chevron1"/>
    <dgm:cxn modelId="{986D8D55-85CB-4BEC-9F60-E8093A8B636F}" type="presOf" srcId="{897C940A-B9C3-4F8D-A88D-4288595B58DC}" destId="{E0EFF4EB-D827-42EF-A083-CF39AACD8573}" srcOrd="0" destOrd="1" presId="urn:microsoft.com/office/officeart/2005/8/layout/chevron1"/>
    <dgm:cxn modelId="{F9EB697A-29D9-47AC-B405-933815B4091C}" srcId="{2DBC1381-BF12-4D01-AAE4-1955E414AC6A}" destId="{B6C17573-0517-4B76-A52C-37026AFB2F00}" srcOrd="1" destOrd="0" parTransId="{1F6D2326-0FE1-4AAB-9F59-2EE1530E59BD}" sibTransId="{F5250066-4D1E-4BB2-AA4D-31A8AEAE53FE}"/>
    <dgm:cxn modelId="{C35D527E-381C-483A-B96A-0E82B5B3992C}" srcId="{F6BA7161-2610-4FB5-A85C-44294A818592}" destId="{F078FFF1-23E9-44FF-9EAF-355761912F53}" srcOrd="1" destOrd="0" parTransId="{536538CB-50EB-4CFB-A1BD-00336E7581CD}" sibTransId="{8BC07845-F2FC-41BC-8307-FDD220C3BC16}"/>
    <dgm:cxn modelId="{3D7E8D84-3971-41C0-808C-AE0E9F1AB793}" type="presOf" srcId="{D216F207-858A-46FE-8F24-1B796468E291}" destId="{2203DF95-0F72-4EB3-B1B4-FE30CB635E66}" srcOrd="0" destOrd="0" presId="urn:microsoft.com/office/officeart/2005/8/layout/chevron1"/>
    <dgm:cxn modelId="{E0E42B8B-5FC6-4843-84BD-165C373B7D21}" srcId="{2DBC1381-BF12-4D01-AAE4-1955E414AC6A}" destId="{91FB2973-1BB9-470E-BD3F-14E0BBA9A7F3}" srcOrd="4" destOrd="0" parTransId="{AD171E00-03E3-4DFF-B5E3-929DA5D7BD12}" sibTransId="{27208A4A-58A7-4E6A-BC74-821205E915F7}"/>
    <dgm:cxn modelId="{C36FBB91-F099-455C-B666-1FA05E047E92}" type="presOf" srcId="{B6C17573-0517-4B76-A52C-37026AFB2F00}" destId="{751DFDC4-07D4-4697-A607-84C7602928CD}" srcOrd="0" destOrd="0" presId="urn:microsoft.com/office/officeart/2005/8/layout/chevron1"/>
    <dgm:cxn modelId="{E3EC1295-2EEC-4910-B6CB-0CEB6CB6F018}" srcId="{856C240C-450B-4454-8CA1-783CC0DEE283}" destId="{BC806C18-D8BE-4A4A-9A25-D4B437CE01DC}" srcOrd="1" destOrd="0" parTransId="{EB30905C-8634-46C3-B73D-CFD90D6AE2FF}" sibTransId="{219BEFC6-A23A-4126-9AF3-26060CF1624E}"/>
    <dgm:cxn modelId="{F9AB569C-1804-46C6-84CC-E2BE432C13E5}" type="presOf" srcId="{BC806C18-D8BE-4A4A-9A25-D4B437CE01DC}" destId="{6813B9D8-A328-4842-B46C-587B17119704}" srcOrd="0" destOrd="1" presId="urn:microsoft.com/office/officeart/2005/8/layout/chevron1"/>
    <dgm:cxn modelId="{D73997A5-0D4F-4E68-A619-680271887CB5}" srcId="{2DBC1381-BF12-4D01-AAE4-1955E414AC6A}" destId="{929EE0A7-F3FE-4062-BA6D-5F5F3ED79F70}" srcOrd="0" destOrd="0" parTransId="{DB5B238D-7D18-4DA1-9A18-D359FBD655B1}" sibTransId="{147FB254-E5A0-4EF2-9267-7F47CEB5256D}"/>
    <dgm:cxn modelId="{840F57AA-0EFB-4F0D-B818-A3939D2532EF}" type="presOf" srcId="{91FB2973-1BB9-470E-BD3F-14E0BBA9A7F3}" destId="{7D74A226-2B4A-488F-B348-ED4602488D5B}" srcOrd="0" destOrd="0" presId="urn:microsoft.com/office/officeart/2005/8/layout/chevron1"/>
    <dgm:cxn modelId="{A704B8B8-4D0D-4BC9-891A-0E3236011061}" srcId="{2DBC1381-BF12-4D01-AAE4-1955E414AC6A}" destId="{856C240C-450B-4454-8CA1-783CC0DEE283}" srcOrd="5" destOrd="0" parTransId="{1C9BD4B3-F27E-45BA-AAE7-37195485DC55}" sibTransId="{AAADEACA-5D1D-4F3F-A4A1-1AA8669CE065}"/>
    <dgm:cxn modelId="{D82D68B9-EB60-4BB3-80DA-A16EB5B14756}" type="presOf" srcId="{DEFEA871-32EF-44F8-B468-E903C2FB17C5}" destId="{BC58636F-045E-440D-BF5D-7F3D2349FDBF}" srcOrd="0" destOrd="0" presId="urn:microsoft.com/office/officeart/2005/8/layout/chevron1"/>
    <dgm:cxn modelId="{216185B9-C2E9-48A3-B344-158862553A78}" type="presOf" srcId="{49268156-1842-4EBD-8AA1-A82E7FA66D67}" destId="{69847B63-16F4-4C78-B807-99D820940CDD}" srcOrd="0" destOrd="2" presId="urn:microsoft.com/office/officeart/2005/8/layout/chevron1"/>
    <dgm:cxn modelId="{77915EBA-8873-4048-AAF7-68CC357970E0}" srcId="{2DBC1381-BF12-4D01-AAE4-1955E414AC6A}" destId="{709FC65D-A694-4723-82C0-90955C61504D}" srcOrd="3" destOrd="0" parTransId="{105036E6-71E0-4E5A-A38A-5CD128CF8DF2}" sibTransId="{F918E9B7-C719-4154-A37F-467F479F224A}"/>
    <dgm:cxn modelId="{3B69DBC2-7473-4FD2-B358-472898F25DD3}" type="presOf" srcId="{929EE0A7-F3FE-4062-BA6D-5F5F3ED79F70}" destId="{E8949EAB-CEDD-4686-B55E-ACEC2780C5B2}" srcOrd="0" destOrd="0" presId="urn:microsoft.com/office/officeart/2005/8/layout/chevron1"/>
    <dgm:cxn modelId="{846500CA-9716-487E-B0D6-34C259D18B11}" srcId="{B6C17573-0517-4B76-A52C-37026AFB2F00}" destId="{4E2FECA5-8D15-48CF-AC37-EB3EF99CB7E8}" srcOrd="0" destOrd="0" parTransId="{40DDFD2E-03AE-4B60-9CEE-DD0C0BEE2987}" sibTransId="{37925082-3D12-4008-9646-A5E0C71E8BA1}"/>
    <dgm:cxn modelId="{864A02CB-98E3-48DF-9119-6128372103A8}" type="presOf" srcId="{8A5BD111-E15C-4EA9-8C1D-73B163A3D334}" destId="{E0EFF4EB-D827-42EF-A083-CF39AACD8573}" srcOrd="0" destOrd="0" presId="urn:microsoft.com/office/officeart/2005/8/layout/chevron1"/>
    <dgm:cxn modelId="{BE825FCD-E914-4EC7-8369-67B3D5509AD1}" srcId="{91FB2973-1BB9-470E-BD3F-14E0BBA9A7F3}" destId="{49268156-1842-4EBD-8AA1-A82E7FA66D67}" srcOrd="2" destOrd="0" parTransId="{85380BF9-3043-4DE1-9ADA-28E331046A4B}" sibTransId="{0A991BE5-0759-4E75-AB01-A07BB04A0FA5}"/>
    <dgm:cxn modelId="{083A98D4-5278-4646-91C3-E1527C37ABBE}" type="presOf" srcId="{22286ACE-EE3F-4A1F-BC30-B55E7F4FE2B6}" destId="{6813B9D8-A328-4842-B46C-587B17119704}" srcOrd="0" destOrd="0" presId="urn:microsoft.com/office/officeart/2005/8/layout/chevron1"/>
    <dgm:cxn modelId="{88D935D7-5695-423B-BF49-D2A981DE1124}" type="presOf" srcId="{E18F9AD1-6C0D-48E9-9332-91DEBD418422}" destId="{98876481-BA54-4EEC-B036-8356E87FEECA}" srcOrd="0" destOrd="1" presId="urn:microsoft.com/office/officeart/2005/8/layout/chevron1"/>
    <dgm:cxn modelId="{77AD45D7-7F37-417E-945C-E8A90AEC094D}" type="presOf" srcId="{F078FFF1-23E9-44FF-9EAF-355761912F53}" destId="{BC58636F-045E-440D-BF5D-7F3D2349FDBF}" srcOrd="0" destOrd="1" presId="urn:microsoft.com/office/officeart/2005/8/layout/chevron1"/>
    <dgm:cxn modelId="{2DAD87D8-56A1-470C-A557-0A28FD1D8178}" srcId="{91FB2973-1BB9-470E-BD3F-14E0BBA9A7F3}" destId="{9CA965C3-D958-4D77-B2A5-62CC5A9D0E62}" srcOrd="1" destOrd="0" parTransId="{6A36E848-1209-4F2A-8BA4-37A0DC2B2220}" sibTransId="{51932A8C-5AAD-400E-B614-B1E6E7A42306}"/>
    <dgm:cxn modelId="{4CF04BD9-CA8B-472F-809A-D1F3376F35AD}" srcId="{856C240C-450B-4454-8CA1-783CC0DEE283}" destId="{F45AB5CB-FCCA-4240-B795-2AD4E0EA5077}" srcOrd="2" destOrd="0" parTransId="{449932B3-54A5-4955-83DD-5D2AC64962F3}" sibTransId="{4B681877-FE0F-487A-98EA-97AA7A6AC018}"/>
    <dgm:cxn modelId="{0427CFE5-C0FF-414A-BCD7-DDF57E83ADF6}" type="presOf" srcId="{2DBC1381-BF12-4D01-AAE4-1955E414AC6A}" destId="{387EE5CA-8923-48A0-BA94-AD344F4AA878}" srcOrd="0" destOrd="0" presId="urn:microsoft.com/office/officeart/2005/8/layout/chevron1"/>
    <dgm:cxn modelId="{9D069CE9-750C-4E1D-95E9-A9EE45489E6E}" type="presOf" srcId="{F6BA7161-2610-4FB5-A85C-44294A818592}" destId="{48C59B18-7ADA-4FBB-9123-95931A9608EF}" srcOrd="0" destOrd="0" presId="urn:microsoft.com/office/officeart/2005/8/layout/chevron1"/>
    <dgm:cxn modelId="{D6D29CE9-E4CD-4C74-991C-F7286DDDC27D}" type="presOf" srcId="{A18EB73C-067C-4007-B272-F5B7A526AA8F}" destId="{69847B63-16F4-4C78-B807-99D820940CDD}" srcOrd="0" destOrd="0" presId="urn:microsoft.com/office/officeart/2005/8/layout/chevron1"/>
    <dgm:cxn modelId="{CD62E6F0-676E-4065-AC66-555E8723FFF9}" srcId="{D216F207-858A-46FE-8F24-1B796468E291}" destId="{D35C6FF4-D1F9-4103-8B07-5F00136B2810}" srcOrd="0" destOrd="0" parTransId="{01B88711-31FE-4124-BEDB-AB7240A5492C}" sibTransId="{DF51CAEA-4F20-4CFF-8F1F-D147CC0121FA}"/>
    <dgm:cxn modelId="{BBE27DF6-D0DA-45F2-8B5F-518A720D0F36}" type="presOf" srcId="{856C240C-450B-4454-8CA1-783CC0DEE283}" destId="{029EA583-AF34-444D-A724-A286252F5082}" srcOrd="0" destOrd="0" presId="urn:microsoft.com/office/officeart/2005/8/layout/chevron1"/>
    <dgm:cxn modelId="{D20472F9-D237-4635-B289-49A24CB17701}" type="presOf" srcId="{0BD57D31-4A14-440A-B0AF-53C204721F88}" destId="{69847B63-16F4-4C78-B807-99D820940CDD}" srcOrd="0" destOrd="3" presId="urn:microsoft.com/office/officeart/2005/8/layout/chevron1"/>
    <dgm:cxn modelId="{F06EB1CA-E84C-4433-AF30-50B5DDF6E897}" type="presParOf" srcId="{387EE5CA-8923-48A0-BA94-AD344F4AA878}" destId="{C293FA4B-D584-482B-8C14-5C0BA5793A82}" srcOrd="0" destOrd="0" presId="urn:microsoft.com/office/officeart/2005/8/layout/chevron1"/>
    <dgm:cxn modelId="{356861C0-42D8-413A-BEBA-7D63F6B03DBC}" type="presParOf" srcId="{C293FA4B-D584-482B-8C14-5C0BA5793A82}" destId="{E8949EAB-CEDD-4686-B55E-ACEC2780C5B2}" srcOrd="0" destOrd="0" presId="urn:microsoft.com/office/officeart/2005/8/layout/chevron1"/>
    <dgm:cxn modelId="{7B4CE046-288E-40EA-A7AB-688558DA62E3}" type="presParOf" srcId="{C293FA4B-D584-482B-8C14-5C0BA5793A82}" destId="{E0EFF4EB-D827-42EF-A083-CF39AACD8573}" srcOrd="1" destOrd="0" presId="urn:microsoft.com/office/officeart/2005/8/layout/chevron1"/>
    <dgm:cxn modelId="{704243B6-E17A-4A18-B0D1-6CE3D58BB4A7}" type="presParOf" srcId="{387EE5CA-8923-48A0-BA94-AD344F4AA878}" destId="{6F13C28B-E683-4D44-AEF9-B5D3B97BD01E}" srcOrd="1" destOrd="0" presId="urn:microsoft.com/office/officeart/2005/8/layout/chevron1"/>
    <dgm:cxn modelId="{2CBE1536-6CDD-409A-8446-198A74D54CD7}" type="presParOf" srcId="{387EE5CA-8923-48A0-BA94-AD344F4AA878}" destId="{0D5F4E5C-2ADA-486D-9FBF-850DACF4809B}" srcOrd="2" destOrd="0" presId="urn:microsoft.com/office/officeart/2005/8/layout/chevron1"/>
    <dgm:cxn modelId="{15BAFED5-AF38-4809-B2CA-80E4EAD45F1A}" type="presParOf" srcId="{0D5F4E5C-2ADA-486D-9FBF-850DACF4809B}" destId="{751DFDC4-07D4-4697-A607-84C7602928CD}" srcOrd="0" destOrd="0" presId="urn:microsoft.com/office/officeart/2005/8/layout/chevron1"/>
    <dgm:cxn modelId="{BAD344C8-2DA5-4EC0-9A96-6DD13F658CDF}" type="presParOf" srcId="{0D5F4E5C-2ADA-486D-9FBF-850DACF4809B}" destId="{1CAC7C33-5325-445A-8549-57CDB675C0B6}" srcOrd="1" destOrd="0" presId="urn:microsoft.com/office/officeart/2005/8/layout/chevron1"/>
    <dgm:cxn modelId="{B4D0C0C5-3F94-4487-8D17-96E9AD5E6FF5}" type="presParOf" srcId="{387EE5CA-8923-48A0-BA94-AD344F4AA878}" destId="{D0AA38A8-7B6B-4DE5-A02D-DDB62907A2CC}" srcOrd="3" destOrd="0" presId="urn:microsoft.com/office/officeart/2005/8/layout/chevron1"/>
    <dgm:cxn modelId="{00B2DD13-392F-476C-8D71-953C8B6FA99B}" type="presParOf" srcId="{387EE5CA-8923-48A0-BA94-AD344F4AA878}" destId="{2CF05288-39EF-40E6-BD8B-F2DC7801551C}" srcOrd="4" destOrd="0" presId="urn:microsoft.com/office/officeart/2005/8/layout/chevron1"/>
    <dgm:cxn modelId="{C5309E5F-188D-41E7-86E3-9263041B9E13}" type="presParOf" srcId="{2CF05288-39EF-40E6-BD8B-F2DC7801551C}" destId="{48C59B18-7ADA-4FBB-9123-95931A9608EF}" srcOrd="0" destOrd="0" presId="urn:microsoft.com/office/officeart/2005/8/layout/chevron1"/>
    <dgm:cxn modelId="{58C9DC9C-7E80-4A55-B06D-20EFC39AC94A}" type="presParOf" srcId="{2CF05288-39EF-40E6-BD8B-F2DC7801551C}" destId="{BC58636F-045E-440D-BF5D-7F3D2349FDBF}" srcOrd="1" destOrd="0" presId="urn:microsoft.com/office/officeart/2005/8/layout/chevron1"/>
    <dgm:cxn modelId="{4BBB995E-ED54-4092-B01E-DCE9FCCA3606}" type="presParOf" srcId="{387EE5CA-8923-48A0-BA94-AD344F4AA878}" destId="{054BCC72-1BB1-4D03-8814-6D651AC2C77D}" srcOrd="5" destOrd="0" presId="urn:microsoft.com/office/officeart/2005/8/layout/chevron1"/>
    <dgm:cxn modelId="{C3DD0EC8-4D68-448D-AE31-109FE1FD51DD}" type="presParOf" srcId="{387EE5CA-8923-48A0-BA94-AD344F4AA878}" destId="{67AE5F52-9F7A-4747-9711-18D6ACC4708B}" srcOrd="6" destOrd="0" presId="urn:microsoft.com/office/officeart/2005/8/layout/chevron1"/>
    <dgm:cxn modelId="{03D0D060-AE37-44DE-8091-D0DA7F6CF48D}" type="presParOf" srcId="{67AE5F52-9F7A-4747-9711-18D6ACC4708B}" destId="{FD194B87-9039-4C12-B667-1D200AD92DB8}" srcOrd="0" destOrd="0" presId="urn:microsoft.com/office/officeart/2005/8/layout/chevron1"/>
    <dgm:cxn modelId="{2B2782DA-2C98-422E-BFC5-E7C6C097F745}" type="presParOf" srcId="{67AE5F52-9F7A-4747-9711-18D6ACC4708B}" destId="{93E02F0F-8F16-4C0C-AF34-2793F185AA4B}" srcOrd="1" destOrd="0" presId="urn:microsoft.com/office/officeart/2005/8/layout/chevron1"/>
    <dgm:cxn modelId="{AC7B0DCA-F685-4A0C-A741-8FDEA432EF55}" type="presParOf" srcId="{387EE5CA-8923-48A0-BA94-AD344F4AA878}" destId="{8BCB896E-57DF-4F41-94F5-B163EBB601DA}" srcOrd="7" destOrd="0" presId="urn:microsoft.com/office/officeart/2005/8/layout/chevron1"/>
    <dgm:cxn modelId="{A95CCD29-205B-4FEA-BBBA-27743851F7B0}" type="presParOf" srcId="{387EE5CA-8923-48A0-BA94-AD344F4AA878}" destId="{923B98AA-063A-4992-8D05-89045C8BE973}" srcOrd="8" destOrd="0" presId="urn:microsoft.com/office/officeart/2005/8/layout/chevron1"/>
    <dgm:cxn modelId="{AAD894F7-4638-4FCD-BAB4-EA6BDE7F2CBA}" type="presParOf" srcId="{923B98AA-063A-4992-8D05-89045C8BE973}" destId="{7D74A226-2B4A-488F-B348-ED4602488D5B}" srcOrd="0" destOrd="0" presId="urn:microsoft.com/office/officeart/2005/8/layout/chevron1"/>
    <dgm:cxn modelId="{5BE60AA2-B9F2-47CF-A7C3-2C5E61E3090B}" type="presParOf" srcId="{923B98AA-063A-4992-8D05-89045C8BE973}" destId="{69847B63-16F4-4C78-B807-99D820940CDD}" srcOrd="1" destOrd="0" presId="urn:microsoft.com/office/officeart/2005/8/layout/chevron1"/>
    <dgm:cxn modelId="{2379F95B-6CA8-49D2-AA81-D7E4218B9908}" type="presParOf" srcId="{387EE5CA-8923-48A0-BA94-AD344F4AA878}" destId="{B5558DAC-2D27-4611-A2D4-3F27C8C99AD3}" srcOrd="9" destOrd="0" presId="urn:microsoft.com/office/officeart/2005/8/layout/chevron1"/>
    <dgm:cxn modelId="{866451AA-31AF-48FA-B2C0-37D058DCB304}" type="presParOf" srcId="{387EE5CA-8923-48A0-BA94-AD344F4AA878}" destId="{67A22295-2C30-4EFD-9BE3-0CBF6F553F40}" srcOrd="10" destOrd="0" presId="urn:microsoft.com/office/officeart/2005/8/layout/chevron1"/>
    <dgm:cxn modelId="{76183C9D-A394-41E8-8417-C43EC0909627}" type="presParOf" srcId="{67A22295-2C30-4EFD-9BE3-0CBF6F553F40}" destId="{029EA583-AF34-444D-A724-A286252F5082}" srcOrd="0" destOrd="0" presId="urn:microsoft.com/office/officeart/2005/8/layout/chevron1"/>
    <dgm:cxn modelId="{9AE7EEF7-D177-4AA8-B305-12B345CC2431}" type="presParOf" srcId="{67A22295-2C30-4EFD-9BE3-0CBF6F553F40}" destId="{6813B9D8-A328-4842-B46C-587B17119704}" srcOrd="1" destOrd="0" presId="urn:microsoft.com/office/officeart/2005/8/layout/chevron1"/>
    <dgm:cxn modelId="{297CB1AD-C26D-4639-AD49-FAB056B84BBC}" type="presParOf" srcId="{387EE5CA-8923-48A0-BA94-AD344F4AA878}" destId="{15EAD70F-3FD1-46DD-8C79-C84CA1952B18}" srcOrd="11" destOrd="0" presId="urn:microsoft.com/office/officeart/2005/8/layout/chevron1"/>
    <dgm:cxn modelId="{491F04A5-1BD8-46CD-A246-2F3C1AFDC3E2}" type="presParOf" srcId="{387EE5CA-8923-48A0-BA94-AD344F4AA878}" destId="{3FF984D2-DF0F-4E35-A304-51785B9ADB4C}" srcOrd="12" destOrd="0" presId="urn:microsoft.com/office/officeart/2005/8/layout/chevron1"/>
    <dgm:cxn modelId="{FA90907A-9CE2-440D-BCCB-8E091998074F}" type="presParOf" srcId="{3FF984D2-DF0F-4E35-A304-51785B9ADB4C}" destId="{2203DF95-0F72-4EB3-B1B4-FE30CB635E66}" srcOrd="0" destOrd="0" presId="urn:microsoft.com/office/officeart/2005/8/layout/chevron1"/>
    <dgm:cxn modelId="{66C213D2-B7D6-468A-B3C6-B80DA9E5ABAA}" type="presParOf" srcId="{3FF984D2-DF0F-4E35-A304-51785B9ADB4C}" destId="{98876481-BA54-4EEC-B036-8356E87FEECA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949EAB-CEDD-4686-B55E-ACEC2780C5B2}">
      <dsp:nvSpPr>
        <dsp:cNvPr id="0" name=""/>
        <dsp:cNvSpPr/>
      </dsp:nvSpPr>
      <dsp:spPr>
        <a:xfrm>
          <a:off x="1114" y="373831"/>
          <a:ext cx="1388386" cy="5553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2011</a:t>
          </a:r>
          <a:endParaRPr lang="he-IL" sz="2400" kern="1200" dirty="0"/>
        </a:p>
      </dsp:txBody>
      <dsp:txXfrm>
        <a:off x="278791" y="373831"/>
        <a:ext cx="833032" cy="555354"/>
      </dsp:txXfrm>
    </dsp:sp>
    <dsp:sp modelId="{E0EFF4EB-D827-42EF-A083-CF39AACD8573}">
      <dsp:nvSpPr>
        <dsp:cNvPr id="0" name=""/>
        <dsp:cNvSpPr/>
      </dsp:nvSpPr>
      <dsp:spPr>
        <a:xfrm>
          <a:off x="1114" y="998605"/>
          <a:ext cx="1110709" cy="269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FaxJS</a:t>
          </a: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 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Early prototype of React Created by Jordan </a:t>
          </a:r>
          <a:r>
            <a:rPr lang="en-US" sz="15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Walke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sp:txBody>
      <dsp:txXfrm>
        <a:off x="1114" y="998605"/>
        <a:ext cx="1110709" cy="2691562"/>
      </dsp:txXfrm>
    </dsp:sp>
    <dsp:sp modelId="{751DFDC4-07D4-4697-A607-84C7602928CD}">
      <dsp:nvSpPr>
        <dsp:cNvPr id="0" name=""/>
        <dsp:cNvSpPr/>
      </dsp:nvSpPr>
      <dsp:spPr>
        <a:xfrm>
          <a:off x="1173501" y="373831"/>
          <a:ext cx="1388386" cy="5553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2012</a:t>
          </a:r>
          <a:endParaRPr lang="he-IL" sz="2400" kern="1200" dirty="0"/>
        </a:p>
      </dsp:txBody>
      <dsp:txXfrm>
        <a:off x="1451178" y="373831"/>
        <a:ext cx="833032" cy="555354"/>
      </dsp:txXfrm>
    </dsp:sp>
    <dsp:sp modelId="{1CAC7C33-5325-445A-8549-57CDB675C0B6}">
      <dsp:nvSpPr>
        <dsp:cNvPr id="0" name=""/>
        <dsp:cNvSpPr/>
      </dsp:nvSpPr>
      <dsp:spPr>
        <a:xfrm>
          <a:off x="1173501" y="998605"/>
          <a:ext cx="1110709" cy="269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“Our biggest mistake was betting to much on HTML5”. React is created internally and decoupled from Facebook code by Pete Hunt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sp:txBody>
      <dsp:txXfrm>
        <a:off x="1173501" y="998605"/>
        <a:ext cx="1110709" cy="2691562"/>
      </dsp:txXfrm>
    </dsp:sp>
    <dsp:sp modelId="{48C59B18-7ADA-4FBB-9123-95931A9608EF}">
      <dsp:nvSpPr>
        <dsp:cNvPr id="0" name=""/>
        <dsp:cNvSpPr/>
      </dsp:nvSpPr>
      <dsp:spPr>
        <a:xfrm>
          <a:off x="2345887" y="373831"/>
          <a:ext cx="1388386" cy="5553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2013</a:t>
          </a:r>
          <a:endParaRPr lang="he-IL" sz="2400" kern="1200" dirty="0"/>
        </a:p>
      </dsp:txBody>
      <dsp:txXfrm>
        <a:off x="2623564" y="373831"/>
        <a:ext cx="833032" cy="555354"/>
      </dsp:txXfrm>
    </dsp:sp>
    <dsp:sp modelId="{BC58636F-045E-440D-BF5D-7F3D2349FDBF}">
      <dsp:nvSpPr>
        <dsp:cNvPr id="0" name=""/>
        <dsp:cNvSpPr/>
      </dsp:nvSpPr>
      <dsp:spPr>
        <a:xfrm>
          <a:off x="2345887" y="998605"/>
          <a:ext cx="1110709" cy="269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React is open sourced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sp:txBody>
      <dsp:txXfrm>
        <a:off x="2345887" y="998605"/>
        <a:ext cx="1110709" cy="2691562"/>
      </dsp:txXfrm>
    </dsp:sp>
    <dsp:sp modelId="{FD194B87-9039-4C12-B667-1D200AD92DB8}">
      <dsp:nvSpPr>
        <dsp:cNvPr id="0" name=""/>
        <dsp:cNvSpPr/>
      </dsp:nvSpPr>
      <dsp:spPr>
        <a:xfrm>
          <a:off x="3518274" y="373831"/>
          <a:ext cx="1388386" cy="5553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2014</a:t>
          </a:r>
          <a:endParaRPr lang="he-IL" sz="2400" kern="1200" dirty="0"/>
        </a:p>
      </dsp:txBody>
      <dsp:txXfrm>
        <a:off x="3795951" y="373831"/>
        <a:ext cx="833032" cy="555354"/>
      </dsp:txXfrm>
    </dsp:sp>
    <dsp:sp modelId="{93E02F0F-8F16-4C0C-AF34-2793F185AA4B}">
      <dsp:nvSpPr>
        <dsp:cNvPr id="0" name=""/>
        <dsp:cNvSpPr/>
      </dsp:nvSpPr>
      <dsp:spPr>
        <a:xfrm>
          <a:off x="3518274" y="998605"/>
          <a:ext cx="1110709" cy="269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React developer tools become an extension of Chrome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sp:txBody>
      <dsp:txXfrm>
        <a:off x="3518274" y="998605"/>
        <a:ext cx="1110709" cy="2691562"/>
      </dsp:txXfrm>
    </dsp:sp>
    <dsp:sp modelId="{7D74A226-2B4A-488F-B348-ED4602488D5B}">
      <dsp:nvSpPr>
        <dsp:cNvPr id="0" name=""/>
        <dsp:cNvSpPr/>
      </dsp:nvSpPr>
      <dsp:spPr>
        <a:xfrm>
          <a:off x="4690661" y="373831"/>
          <a:ext cx="1388386" cy="5553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2015</a:t>
          </a:r>
          <a:endParaRPr lang="he-IL" sz="2400" kern="1200" dirty="0"/>
        </a:p>
      </dsp:txBody>
      <dsp:txXfrm>
        <a:off x="4968338" y="373831"/>
        <a:ext cx="833032" cy="555354"/>
      </dsp:txXfrm>
    </dsp:sp>
    <dsp:sp modelId="{69847B63-16F4-4C78-B807-99D820940CDD}">
      <dsp:nvSpPr>
        <dsp:cNvPr id="0" name=""/>
        <dsp:cNvSpPr/>
      </dsp:nvSpPr>
      <dsp:spPr>
        <a:xfrm>
          <a:off x="4690661" y="998605"/>
          <a:ext cx="1110709" cy="269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react-canvas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GraphQL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Relay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React Native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Redux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sp:txBody>
      <dsp:txXfrm>
        <a:off x="4690661" y="998605"/>
        <a:ext cx="1110709" cy="2691562"/>
      </dsp:txXfrm>
    </dsp:sp>
    <dsp:sp modelId="{029EA583-AF34-444D-A724-A286252F5082}">
      <dsp:nvSpPr>
        <dsp:cNvPr id="0" name=""/>
        <dsp:cNvSpPr/>
      </dsp:nvSpPr>
      <dsp:spPr>
        <a:xfrm>
          <a:off x="5863048" y="373831"/>
          <a:ext cx="1388386" cy="5553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2016</a:t>
          </a:r>
          <a:endParaRPr lang="he-IL" sz="2400" kern="1200" dirty="0"/>
        </a:p>
      </dsp:txBody>
      <dsp:txXfrm>
        <a:off x="6140725" y="373831"/>
        <a:ext cx="833032" cy="555354"/>
      </dsp:txXfrm>
    </dsp:sp>
    <dsp:sp modelId="{6813B9D8-A328-4842-B46C-587B17119704}">
      <dsp:nvSpPr>
        <dsp:cNvPr id="0" name=""/>
        <dsp:cNvSpPr/>
      </dsp:nvSpPr>
      <dsp:spPr>
        <a:xfrm>
          <a:off x="5863048" y="998605"/>
          <a:ext cx="1110709" cy="269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Mobx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React Storybook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Blueprint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sp:txBody>
      <dsp:txXfrm>
        <a:off x="5863048" y="998605"/>
        <a:ext cx="1110709" cy="2691562"/>
      </dsp:txXfrm>
    </dsp:sp>
    <dsp:sp modelId="{2203DF95-0F72-4EB3-B1B4-FE30CB635E66}">
      <dsp:nvSpPr>
        <dsp:cNvPr id="0" name=""/>
        <dsp:cNvSpPr/>
      </dsp:nvSpPr>
      <dsp:spPr>
        <a:xfrm>
          <a:off x="7035434" y="373831"/>
          <a:ext cx="1388386" cy="5553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2017</a:t>
          </a:r>
          <a:endParaRPr lang="he-IL" sz="2400" kern="1200" dirty="0"/>
        </a:p>
      </dsp:txBody>
      <dsp:txXfrm>
        <a:off x="7313111" y="373831"/>
        <a:ext cx="833032" cy="555354"/>
      </dsp:txXfrm>
    </dsp:sp>
    <dsp:sp modelId="{98876481-BA54-4EEC-B036-8356E87FEECA}">
      <dsp:nvSpPr>
        <dsp:cNvPr id="0" name=""/>
        <dsp:cNvSpPr/>
      </dsp:nvSpPr>
      <dsp:spPr>
        <a:xfrm>
          <a:off x="7035434" y="998605"/>
          <a:ext cx="1110709" cy="269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React Fiber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Relicensing </a:t>
          </a:r>
          <a:r>
            <a:rPr lang="en-US" sz="15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Preact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sp:txBody>
      <dsp:txXfrm>
        <a:off x="7035434" y="998605"/>
        <a:ext cx="1110709" cy="2691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FC07C-0485-40B9-BC68-01FB6F3C1F19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9645E-9538-4616-BEC5-B57E55690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74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9645E-9538-4616-BEC5-B57E55690F2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33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2018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629873" y="0"/>
            <a:ext cx="1514127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244408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2018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2018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2018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2018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763688" y="1844824"/>
            <a:ext cx="6477000" cy="1828800"/>
          </a:xfrm>
        </p:spPr>
        <p:txBody>
          <a:bodyPr>
            <a:normAutofit/>
          </a:bodyPr>
          <a:lstStyle/>
          <a:p>
            <a:r>
              <a:rPr lang="en-US" sz="5400" dirty="0"/>
              <a:t>Introducing react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3AE2E-FCEA-41EE-9E66-10B742FDF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Component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0FF111-BB6D-4649-8E6C-8A593FF61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85F32-46B1-497E-A09B-B09671C70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8734B7-CAF8-4A2F-949E-2DD34FE60E98}"/>
              </a:ext>
            </a:extLst>
          </p:cNvPr>
          <p:cNvSpPr/>
          <p:nvPr/>
        </p:nvSpPr>
        <p:spPr>
          <a:xfrm>
            <a:off x="2996952" y="2348880"/>
            <a:ext cx="315009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extends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render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"div"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"h1"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"Hello React"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(Counter)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3C7F98A-A0A9-4D77-B2DA-37A1A9C6ED0C}"/>
              </a:ext>
            </a:extLst>
          </p:cNvPr>
          <p:cNvSpPr/>
          <p:nvPr/>
        </p:nvSpPr>
        <p:spPr>
          <a:xfrm>
            <a:off x="2483768" y="4888408"/>
            <a:ext cx="1872208" cy="113287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Child component is being used the same as plain HTML element</a:t>
            </a:r>
            <a:endParaRPr lang="he-IL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FBB6C7-3F30-427C-967D-18F3332E9E92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3419872" y="3429002"/>
            <a:ext cx="576064" cy="14594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928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9F43-9C14-4081-B15D-8C9B31656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Binding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D507E9-9B5E-4A91-AF74-D25120151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92293-68D6-4B4E-B786-01A3DCD9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CB8E80-32BA-4306-9AB3-3B24D39C3C3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child component may bind to “props” specified by the parent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FF773E-737D-4792-994B-DD9B43E4E451}"/>
              </a:ext>
            </a:extLst>
          </p:cNvPr>
          <p:cNvSpPr/>
          <p:nvPr/>
        </p:nvSpPr>
        <p:spPr>
          <a:xfrm>
            <a:off x="551153" y="2928029"/>
            <a:ext cx="4164863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ContactList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extends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render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"Roni"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"ul"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 =&gt;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(Contact,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}))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5306BD-BBD0-4AC3-BC62-CC25A3462DC2}"/>
              </a:ext>
            </a:extLst>
          </p:cNvPr>
          <p:cNvSpPr/>
          <p:nvPr/>
        </p:nvSpPr>
        <p:spPr>
          <a:xfrm>
            <a:off x="5298735" y="2928029"/>
            <a:ext cx="3294112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extends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render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=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props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"li"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"span"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122079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8CABB-CAC1-478A-A582-D92F1F504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DA72FA-244A-4BDB-BE83-FA059C6D3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C19898-B03D-4212-B63B-6DDA86B49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BFA1FA-6510-47EE-A33D-82721C79894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Using </a:t>
            </a:r>
            <a:r>
              <a:rPr lang="en-US" dirty="0" err="1">
                <a:solidFill>
                  <a:srgbClr val="FF0000"/>
                </a:solidFill>
              </a:rPr>
              <a:t>React.createElement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tedious</a:t>
            </a:r>
          </a:p>
          <a:p>
            <a:r>
              <a:rPr lang="en-US" dirty="0"/>
              <a:t>JSX provides syntactic sugar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Compiles to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“catch” is that we need a compiler …</a:t>
            </a:r>
          </a:p>
          <a:p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E07D83-C9C7-4841-BB30-8D3A3D34E4D3}"/>
              </a:ext>
            </a:extLst>
          </p:cNvPr>
          <p:cNvSpPr/>
          <p:nvPr/>
        </p:nvSpPr>
        <p:spPr>
          <a:xfrm>
            <a:off x="1818156" y="2737522"/>
            <a:ext cx="574238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 =&gt;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{c}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{c.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/&gt;)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8D1A13-473E-4D16-BB75-D15EDFEB8458}"/>
              </a:ext>
            </a:extLst>
          </p:cNvPr>
          <p:cNvSpPr/>
          <p:nvPr/>
        </p:nvSpPr>
        <p:spPr>
          <a:xfrm>
            <a:off x="2915816" y="4149080"/>
            <a:ext cx="3312368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"ul"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 =&gt;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(Contact,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635056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421F8-3227-4D2D-9DAA-3BBBB0D48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Babel/Typescript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6BD0B2-A2EA-4BDD-800C-89B92474E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BB4A15-5545-4F49-A11B-B970CF8FB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0EA84B-7B9D-48B3-95D2-36F07AAC194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Originally Facebook offered their own JSX compiler</a:t>
            </a:r>
          </a:p>
          <a:p>
            <a:pPr lvl="1"/>
            <a:r>
              <a:rPr lang="en-US" dirty="0"/>
              <a:t>Now is considered deprecated</a:t>
            </a:r>
          </a:p>
          <a:p>
            <a:r>
              <a:rPr lang="en-US" dirty="0"/>
              <a:t>Most of the React world uses</a:t>
            </a:r>
          </a:p>
          <a:p>
            <a:pPr lvl="1"/>
            <a:r>
              <a:rPr lang="en-US" dirty="0"/>
              <a:t>Babel</a:t>
            </a:r>
          </a:p>
          <a:p>
            <a:pPr lvl="1"/>
            <a:r>
              <a:rPr lang="en-US" dirty="0"/>
              <a:t>Typescript</a:t>
            </a:r>
          </a:p>
          <a:p>
            <a:pPr lvl="1"/>
            <a:r>
              <a:rPr lang="en-US" dirty="0"/>
              <a:t>Can even mix them together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67169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3BCB9-A732-4F6F-BE3D-10BA6E016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Babel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C0AD37-88EC-4A6E-BF93-B9FC040BF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16FFD4-CCAA-4400-A81D-7639F513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58084B-E8D0-43AE-87D3-94B41B6FB80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ES6+ to ES5 compiler</a:t>
            </a:r>
          </a:p>
          <a:p>
            <a:r>
              <a:rPr lang="en-US" dirty="0"/>
              <a:t>Supports JSX compilation through a plugins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yarn add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@babel/core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@babel/cli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@babel/preset-react</a:t>
            </a:r>
          </a:p>
          <a:p>
            <a:r>
              <a:rPr lang="en-US" dirty="0"/>
              <a:t>Define </a:t>
            </a:r>
            <a:r>
              <a:rPr lang="en-US" dirty="0">
                <a:solidFill>
                  <a:srgbClr val="FF0000"/>
                </a:solidFill>
              </a:rPr>
              <a:t>babel.config.js</a:t>
            </a:r>
            <a:r>
              <a:rPr lang="en-US" dirty="0"/>
              <a:t> file</a:t>
            </a:r>
          </a:p>
          <a:p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A37480-1437-467D-937D-A89F96314705}"/>
              </a:ext>
            </a:extLst>
          </p:cNvPr>
          <p:cNvSpPr/>
          <p:nvPr/>
        </p:nvSpPr>
        <p:spPr>
          <a:xfrm>
            <a:off x="5652120" y="4005064"/>
            <a:ext cx="2376264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presets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"@babel/preset-react"</a:t>
            </a:r>
            <a:b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exports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presets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365790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C710D-94BE-478D-9754-42116E7E6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Babel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A94F91-AAED-4B95-89A8-2CF6B599B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8D9972-F074-4650-858F-5616513D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8143CE-0EE2-4C29-BAB8-36CC9EAD8BF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Move your code into </a:t>
            </a:r>
            <a:r>
              <a:rPr lang="en-US" dirty="0" err="1">
                <a:solidFill>
                  <a:srgbClr val="FF0000"/>
                </a:solidFill>
              </a:rPr>
              <a:t>src</a:t>
            </a:r>
            <a:r>
              <a:rPr lang="en-US" dirty="0"/>
              <a:t> folder so you can pass the whole folder to Babel cli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Since the code is not strictly JavaScript it is common to rename the files to 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jsx</a:t>
            </a:r>
            <a:r>
              <a:rPr lang="en-US" dirty="0"/>
              <a:t> extension</a:t>
            </a:r>
          </a:p>
          <a:p>
            <a:r>
              <a:rPr lang="en-US" dirty="0"/>
              <a:t>Can watch for changes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C853C9-FC2A-4C52-9EA5-0588BD74D341}"/>
              </a:ext>
            </a:extLst>
          </p:cNvPr>
          <p:cNvSpPr/>
          <p:nvPr/>
        </p:nvSpPr>
        <p:spPr>
          <a:xfrm>
            <a:off x="2474887" y="2702999"/>
            <a:ext cx="419422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node_modules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\.bin\babel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src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--out-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dist</a:t>
            </a:r>
            <a:endParaRPr lang="he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172034-6490-45A0-BE58-0EEFBB9EBB1F}"/>
              </a:ext>
            </a:extLst>
          </p:cNvPr>
          <p:cNvSpPr/>
          <p:nvPr/>
        </p:nvSpPr>
        <p:spPr>
          <a:xfrm>
            <a:off x="2592235" y="4725144"/>
            <a:ext cx="448276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node_modules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\.bin\babel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src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--out-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-w</a:t>
            </a: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139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3BD8B-ECDA-4731-B86E-0374D007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Sample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87037E-5227-4C1A-9B1B-DA998DB75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0BD922-0571-47DA-A122-105261566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6179FE-E9C3-463F-8D3D-312188756ECE}"/>
              </a:ext>
            </a:extLst>
          </p:cNvPr>
          <p:cNvSpPr/>
          <p:nvPr/>
        </p:nvSpPr>
        <p:spPr>
          <a:xfrm>
            <a:off x="868518" y="1772816"/>
            <a:ext cx="2790056" cy="2492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extends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render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"Roni"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];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 React&lt;/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7C1634-6D91-4452-9619-49861B588159}"/>
              </a:ext>
            </a:extLst>
          </p:cNvPr>
          <p:cNvSpPr/>
          <p:nvPr/>
        </p:nvSpPr>
        <p:spPr>
          <a:xfrm>
            <a:off x="4549322" y="1772816"/>
            <a:ext cx="3726160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extends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(props)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(props);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render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2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onClick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{()=&gt;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()}&gt;Dec&lt;/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2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onClick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{()=&gt;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()}&gt;Inc&lt;/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setState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setState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E87420-CBFC-4DAB-9DB1-D76EFE7EB3F4}"/>
              </a:ext>
            </a:extLst>
          </p:cNvPr>
          <p:cNvSpPr/>
          <p:nvPr/>
        </p:nvSpPr>
        <p:spPr>
          <a:xfrm>
            <a:off x="377788" y="4819422"/>
            <a:ext cx="372616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ReactDOM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render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/&gt;,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document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querySelector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"#app"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750401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ECA02-60D0-4B24-B39C-83F78029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Web Development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96E1A0-2F27-4B67-89C5-1EE14695C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8F735-D9B9-4530-B981-669D44994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4F34C6-9CD4-4B54-8EF5-D46EDD3A287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ES6 Modules</a:t>
            </a:r>
          </a:p>
          <a:p>
            <a:r>
              <a:rPr lang="en-US" dirty="0"/>
              <a:t>Bundling &amp; Minification</a:t>
            </a:r>
          </a:p>
          <a:p>
            <a:r>
              <a:rPr lang="en-US" dirty="0"/>
              <a:t>CSS Modules</a:t>
            </a:r>
          </a:p>
          <a:p>
            <a:r>
              <a:rPr lang="en-US" dirty="0"/>
              <a:t>SASS</a:t>
            </a:r>
          </a:p>
          <a:p>
            <a:r>
              <a:rPr lang="en-US" dirty="0"/>
              <a:t>Typescript</a:t>
            </a:r>
          </a:p>
          <a:p>
            <a:r>
              <a:rPr lang="en-US" dirty="0"/>
              <a:t>HMR</a:t>
            </a:r>
          </a:p>
          <a:p>
            <a:endParaRPr lang="en-US" dirty="0"/>
          </a:p>
          <a:p>
            <a:r>
              <a:rPr lang="en-US" dirty="0"/>
              <a:t>Webpack to rule them all …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84040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7AE65-94D1-4AC6-BBE7-9BFD4D9FA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create-react-app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D5768E-03B6-4A89-91BD-55BA2D58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5C381-836C-45EF-BD02-9C3C1AF14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87A475-C91A-459C-8668-63966285FE7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Configuring Webpack is boring and error prone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create-react-app</a:t>
            </a:r>
          </a:p>
          <a:p>
            <a:r>
              <a:rPr lang="en-US" dirty="0"/>
              <a:t>Usually is installed as global command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Create new project</a:t>
            </a:r>
          </a:p>
          <a:p>
            <a:endParaRPr lang="en-US" dirty="0"/>
          </a:p>
          <a:p>
            <a:r>
              <a:rPr lang="en-US" dirty="0"/>
              <a:t>Run it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338609-817D-477B-AC67-835F9FD8BA4D}"/>
              </a:ext>
            </a:extLst>
          </p:cNvPr>
          <p:cNvSpPr/>
          <p:nvPr/>
        </p:nvSpPr>
        <p:spPr>
          <a:xfrm>
            <a:off x="2273935" y="3281446"/>
            <a:ext cx="4596130" cy="3838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yarn global add create-react-app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BF649B-A3AB-489C-BE17-823E3378723D}"/>
              </a:ext>
            </a:extLst>
          </p:cNvPr>
          <p:cNvSpPr/>
          <p:nvPr/>
        </p:nvSpPr>
        <p:spPr>
          <a:xfrm>
            <a:off x="2273935" y="4347004"/>
            <a:ext cx="4182555" cy="3838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create-react-app my-first-app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363430-487F-4072-8163-AD4F932D4BE6}"/>
              </a:ext>
            </a:extLst>
          </p:cNvPr>
          <p:cNvSpPr/>
          <p:nvPr/>
        </p:nvSpPr>
        <p:spPr>
          <a:xfrm>
            <a:off x="3445730" y="5517232"/>
            <a:ext cx="2252540" cy="7828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cd my-first-app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yarn start</a:t>
            </a:r>
          </a:p>
        </p:txBody>
      </p:sp>
    </p:spTree>
    <p:extLst>
      <p:ext uri="{BB962C8B-B14F-4D97-AF65-F5344CB8AC3E}">
        <p14:creationId xmlns:p14="http://schemas.microsoft.com/office/powerpoint/2010/main" val="1578226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7E580-F7B9-4E02-95FB-7A1AB3C1B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Typescript support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72FB1B-1AEC-43D4-A7D1-E07AF1E74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3BE0BF-ACBD-43C6-9981-61D9FFA16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77CF88-1CA3-42FF-86C0-7184FC66715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use the same create-react-app but with different plugin</a:t>
            </a:r>
          </a:p>
          <a:p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BF12DC-10D7-4B13-8CED-CE2EF3FAB860}"/>
              </a:ext>
            </a:extLst>
          </p:cNvPr>
          <p:cNvSpPr/>
          <p:nvPr/>
        </p:nvSpPr>
        <p:spPr>
          <a:xfrm>
            <a:off x="1484784" y="2780928"/>
            <a:ext cx="617443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yarn create react-app my-app --scripts-version=react-scripts-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67009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our first react app</a:t>
            </a:r>
          </a:p>
          <a:p>
            <a:r>
              <a:rPr lang="en-US" dirty="0"/>
              <a:t>With/without CLI tools</a:t>
            </a:r>
          </a:p>
          <a:p>
            <a:r>
              <a:rPr lang="en-US" dirty="0"/>
              <a:t>Understand the basic flow of the application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B57C4-38D7-4ADC-84BC-9E157BAF2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3650D-D9F3-4EA8-95FD-5C0310351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0064F-8668-4343-87DD-6F6D7D5AF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22193A-7CEA-4492-8C35-C1EBA1FCC5C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61679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9765E-6696-4FC3-BC4F-12B964C9B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Of History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4EA0-601D-4C7A-8B9D-91A0FBB96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043FF-A668-4681-A1D6-EC16C2316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ECC02C9F-C2B4-47DD-B153-45B9801678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6535216"/>
              </p:ext>
            </p:extLst>
          </p:nvPr>
        </p:nvGraphicFramePr>
        <p:xfrm>
          <a:off x="395536" y="1844824"/>
          <a:ext cx="842493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555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32C72-9110-472A-8859-0D660341E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E2DCE2-F02B-4AB1-8E81-C1C3EB0FE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71483-81E6-4627-B8B4-3592F45C1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F645DE-83DB-498C-9F32-19894E92AF7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Different approaches exist</a:t>
            </a:r>
          </a:p>
          <a:p>
            <a:pPr lvl="1"/>
            <a:r>
              <a:rPr lang="en-US" dirty="0"/>
              <a:t>Add React as a plain &lt;script&gt; tag</a:t>
            </a:r>
          </a:p>
          <a:p>
            <a:pPr lvl="1"/>
            <a:r>
              <a:rPr lang="en-US" dirty="0"/>
              <a:t>Seed project</a:t>
            </a:r>
          </a:p>
          <a:p>
            <a:pPr lvl="1"/>
            <a:r>
              <a:rPr lang="en-US" dirty="0"/>
              <a:t>CLI tools</a:t>
            </a:r>
          </a:p>
          <a:p>
            <a:pPr lvl="2"/>
            <a:r>
              <a:rPr lang="en-US" dirty="0"/>
              <a:t>create-react-app</a:t>
            </a:r>
          </a:p>
          <a:p>
            <a:pPr lvl="2"/>
            <a:r>
              <a:rPr lang="en-US" dirty="0"/>
              <a:t>Next.js</a:t>
            </a:r>
          </a:p>
          <a:p>
            <a:pPr lvl="2"/>
            <a:endParaRPr lang="en-US" dirty="0"/>
          </a:p>
          <a:p>
            <a:r>
              <a:rPr lang="en-US" dirty="0"/>
              <a:t>Lets start with first option …</a:t>
            </a:r>
          </a:p>
          <a:p>
            <a:pPr marL="685800" lvl="2" indent="0">
              <a:buNone/>
            </a:pPr>
            <a:endParaRPr lang="en-US" dirty="0"/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36567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602B7-296E-4854-8F5F-1F7731D27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Plain script tag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2594A4-5E07-4805-95DF-1D5459E44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6E39F-DA4D-4608-9C1C-5BC9E780C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40D481-00CA-4FEA-9AFA-8BDF2615B17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Probably the easiest way to integrate React into existing app</a:t>
            </a:r>
          </a:p>
          <a:p>
            <a:r>
              <a:rPr lang="en-US" dirty="0">
                <a:solidFill>
                  <a:srgbClr val="FF0000"/>
                </a:solidFill>
              </a:rPr>
              <a:t>yarn add react react-</a:t>
            </a:r>
            <a:r>
              <a:rPr lang="en-US" dirty="0" err="1">
                <a:solidFill>
                  <a:srgbClr val="FF0000"/>
                </a:solidFill>
              </a:rPr>
              <a:t>dom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Add the UMD modules to the index.html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F33E54-4198-49AF-9B79-2D3A1F182DFC}"/>
              </a:ext>
            </a:extLst>
          </p:cNvPr>
          <p:cNvSpPr/>
          <p:nvPr/>
        </p:nvSpPr>
        <p:spPr>
          <a:xfrm>
            <a:off x="746784" y="4077072"/>
            <a:ext cx="7650432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&lt;!DOCTYPE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html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html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lang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en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head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meta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charset=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"UTF-8"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title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&gt;Title&lt;/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title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&lt;/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head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body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script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src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node_modules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/react/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umd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/react.development.js"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&gt;&lt;/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script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script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src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node_modules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/react-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dom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umd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/react-dom.development.js"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&gt;&lt;/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script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&lt;/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body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&lt;/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html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1821529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C437C-F734-4175-9C6A-C4A6FCCC5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for root Component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E8FD96-F7BB-4472-843E-CE18A4800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B906D-C270-4E85-9146-93AA9F0FF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458610-1424-4D5F-B5D2-D5820A1B08A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Create an HTML element that serves as the container of the root component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8AB692-FE15-4BF3-A96D-D4EFB7CCFEFF}"/>
              </a:ext>
            </a:extLst>
          </p:cNvPr>
          <p:cNvSpPr/>
          <p:nvPr/>
        </p:nvSpPr>
        <p:spPr>
          <a:xfrm>
            <a:off x="1881036" y="2996952"/>
            <a:ext cx="5616624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&lt;!DOCTYPE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 </a:t>
            </a:r>
            <a:r>
              <a:rPr lang="en-US" sz="12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lang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head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meta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charset=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"UTF-8"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title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&gt;Title&lt;/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title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head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body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"app"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 </a:t>
            </a:r>
            <a:r>
              <a:rPr lang="en-US" sz="12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src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node_modules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/react/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umd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/react.development.js"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 </a:t>
            </a:r>
            <a:r>
              <a:rPr lang="en-US" sz="12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src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node_modules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/react-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dom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umd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/react-dom.development.js"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 </a:t>
            </a:r>
            <a:r>
              <a:rPr lang="en-US" sz="12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src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"App.js"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 </a:t>
            </a:r>
            <a:r>
              <a:rPr lang="en-US" sz="12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src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"main.js"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body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2379994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532C8-A8A8-4FCE-961C-47493A983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Component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BB9267-0167-4308-85BC-869275CD8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DF8F2-6A79-459F-9C2D-CF52AA95F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4545A6-CF82-4B4C-8270-06F224B4317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plain JavaScript class</a:t>
            </a:r>
          </a:p>
          <a:p>
            <a:r>
              <a:rPr lang="en-US" dirty="0"/>
              <a:t>Usually extends </a:t>
            </a:r>
            <a:r>
              <a:rPr lang="en-US" dirty="0" err="1">
                <a:solidFill>
                  <a:srgbClr val="FF0000"/>
                </a:solidFill>
              </a:rPr>
              <a:t>React.Component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Implement the </a:t>
            </a:r>
            <a:r>
              <a:rPr lang="en-US" dirty="0">
                <a:solidFill>
                  <a:srgbClr val="FF0000"/>
                </a:solidFill>
              </a:rPr>
              <a:t>render</a:t>
            </a:r>
            <a:r>
              <a:rPr lang="en-US" dirty="0"/>
              <a:t> method</a:t>
            </a:r>
          </a:p>
          <a:p>
            <a:endParaRPr lang="en-US" dirty="0"/>
          </a:p>
          <a:p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AC7816-9370-4DC0-AE3F-B37B81A53A4D}"/>
              </a:ext>
            </a:extLst>
          </p:cNvPr>
          <p:cNvSpPr/>
          <p:nvPr/>
        </p:nvSpPr>
        <p:spPr>
          <a:xfrm>
            <a:off x="2286000" y="3717032"/>
            <a:ext cx="4572000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extends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(props)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(props);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render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createElement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"h1"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"Hello React"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620D812-96F3-4D3D-91F7-B288960B31FA}"/>
              </a:ext>
            </a:extLst>
          </p:cNvPr>
          <p:cNvSpPr/>
          <p:nvPr/>
        </p:nvSpPr>
        <p:spPr>
          <a:xfrm>
            <a:off x="3004743" y="5815366"/>
            <a:ext cx="1388867" cy="8120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Will be discussed later</a:t>
            </a:r>
            <a:endParaRPr lang="he-IL" sz="14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C690221-CCBA-4E0F-A679-6A2D00E6AB6C}"/>
              </a:ext>
            </a:extLst>
          </p:cNvPr>
          <p:cNvSpPr/>
          <p:nvPr/>
        </p:nvSpPr>
        <p:spPr>
          <a:xfrm>
            <a:off x="6062364" y="5817334"/>
            <a:ext cx="1388867" cy="8120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The content of the element</a:t>
            </a:r>
            <a:endParaRPr lang="he-IL" sz="14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0E2FE6-AB11-411B-B56E-6836DECF412E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3699177" y="5085184"/>
            <a:ext cx="800815" cy="7301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D79AB2B-3BDB-450B-BE9E-177CF76B7810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5508104" y="5085184"/>
            <a:ext cx="1248694" cy="7321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756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E4729-EC8C-4C08-80D6-38A6D47B7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84969E-C482-4A2C-BA4D-AF9C20045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65B18-C2BD-43EE-92A2-8E3646974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5582A5-680A-4383-AC76-46EFCBC81EA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This is where the magic begins</a:t>
            </a:r>
          </a:p>
          <a:p>
            <a:r>
              <a:rPr lang="en-US" dirty="0"/>
              <a:t>Tell React to render the root component into the container element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Take a look at the live DOM</a:t>
            </a:r>
            <a:endParaRPr lang="he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510042-4136-4A75-9F16-A3AD2844909A}"/>
              </a:ext>
            </a:extLst>
          </p:cNvPr>
          <p:cNvSpPr/>
          <p:nvPr/>
        </p:nvSpPr>
        <p:spPr>
          <a:xfrm>
            <a:off x="742314" y="3244334"/>
            <a:ext cx="789406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ReactDOM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render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createElement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(App),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document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querySelector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"#app"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));</a:t>
            </a:r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291E90-D30F-49AF-8567-20199E2E5D95}"/>
              </a:ext>
            </a:extLst>
          </p:cNvPr>
          <p:cNvSpPr/>
          <p:nvPr/>
        </p:nvSpPr>
        <p:spPr>
          <a:xfrm>
            <a:off x="3186307" y="4987566"/>
            <a:ext cx="3006080" cy="14778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&lt;body&gt;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&lt;div id="app"&gt;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&lt;h1&gt;Hello React&lt;/h1&gt;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&lt;/div&gt;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&lt;/body&gt;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2493919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3C100-DF5D-4B8E-B23D-4DFFBC864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 Component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19CF0F-F272-4B7C-B107-D566AF58F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D2DF7-0C37-4178-A639-C7940E8C8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8A7802-E256-4E83-87F8-7209CE0688F7}"/>
              </a:ext>
            </a:extLst>
          </p:cNvPr>
          <p:cNvSpPr/>
          <p:nvPr/>
        </p:nvSpPr>
        <p:spPr>
          <a:xfrm>
            <a:off x="2286000" y="1844824"/>
            <a:ext cx="4572000" cy="46628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1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createElement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 </a:t>
            </a:r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extends 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1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1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(props) {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super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(props);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1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1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1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render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1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"div"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1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"button"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{</a:t>
            </a:r>
            <a:r>
              <a:rPr lang="en-US" sz="11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onClick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()=&gt;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()}, 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"Dec"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1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"span"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state.counter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1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"button"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{</a:t>
            </a:r>
            <a:r>
              <a:rPr lang="en-US" sz="11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onClick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()=&gt;</a:t>
            </a:r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()}, 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"Inc"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);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1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setState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r>
              <a:rPr lang="en-US" sz="11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sz="11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1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setState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r>
              <a:rPr lang="en-US" sz="11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sz="11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100" dirty="0"/>
          </a:p>
        </p:txBody>
      </p:sp>
    </p:spTree>
    <p:extLst>
      <p:ext uri="{BB962C8B-B14F-4D97-AF65-F5344CB8AC3E}">
        <p14:creationId xmlns:p14="http://schemas.microsoft.com/office/powerpoint/2010/main" val="32243373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solidFill>
          <a:schemeClr val="accent1">
            <a:lumMod val="40000"/>
            <a:lumOff val="60000"/>
          </a:schemeClr>
        </a:solidFill>
        <a:ln w="22225" cap="flat">
          <a:solidFill>
            <a:schemeClr val="accent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square" rtlCol="0">
        <a:normAutofit/>
      </a:bodyPr>
      <a:lstStyle>
        <a:defPPr>
          <a:defRPr sz="1700" dirty="0">
            <a:solidFill>
              <a:srgbClr val="0000FF"/>
            </a:solidFill>
            <a:cs typeface="Consolas" panose="020B0609020204030204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8751</TotalTime>
  <Words>690</Words>
  <Application>Microsoft Office PowerPoint</Application>
  <PresentationFormat>On-screen Show (4:3)</PresentationFormat>
  <Paragraphs>176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Introducing react</vt:lpstr>
      <vt:lpstr>Agenda</vt:lpstr>
      <vt:lpstr>Bit Of History</vt:lpstr>
      <vt:lpstr>Getting Started</vt:lpstr>
      <vt:lpstr>Plain script tag</vt:lpstr>
      <vt:lpstr>Container for root Component</vt:lpstr>
      <vt:lpstr>A Component</vt:lpstr>
      <vt:lpstr>Bootstrapping</vt:lpstr>
      <vt:lpstr>Child Component</vt:lpstr>
      <vt:lpstr>Use the Component</vt:lpstr>
      <vt:lpstr>Data Binding</vt:lpstr>
      <vt:lpstr>JSX</vt:lpstr>
      <vt:lpstr>Babel/Typescript</vt:lpstr>
      <vt:lpstr>Babel</vt:lpstr>
      <vt:lpstr>Babel</vt:lpstr>
      <vt:lpstr>Complete Sample</vt:lpstr>
      <vt:lpstr>Modern Web Development</vt:lpstr>
      <vt:lpstr>create-react-app</vt:lpstr>
      <vt:lpstr>Adding Typescript support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  Controllers and Actions</dc:title>
  <dc:creator>Ori</dc:creator>
  <cp:lastModifiedBy>Ori Calvo</cp:lastModifiedBy>
  <cp:revision>646</cp:revision>
  <dcterms:created xsi:type="dcterms:W3CDTF">2011-02-24T19:30:07Z</dcterms:created>
  <dcterms:modified xsi:type="dcterms:W3CDTF">2018-09-27T21:07:02Z</dcterms:modified>
</cp:coreProperties>
</file>