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7"/>
  </p:notesMasterIdLst>
  <p:sldIdLst>
    <p:sldId id="256" r:id="rId2"/>
    <p:sldId id="308" r:id="rId3"/>
    <p:sldId id="352" r:id="rId4"/>
    <p:sldId id="353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1" r:id="rId13"/>
    <p:sldId id="362" r:id="rId14"/>
    <p:sldId id="363" r:id="rId15"/>
    <p:sldId id="35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ri Calvo" initials="OC" lastIdx="1" clrIdx="0">
    <p:extLst>
      <p:ext uri="{19B8F6BF-5375-455C-9EA6-DF929625EA0E}">
        <p15:presenceInfo xmlns:p15="http://schemas.microsoft.com/office/powerpoint/2012/main" userId="e418c5daa368f5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05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FC07C-0485-40B9-BC68-01FB6F3C1F19}" type="datetimeFigureOut">
              <a:rPr lang="en-US" smtClean="0"/>
              <a:pPr/>
              <a:t>9/30/2018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9645E-9538-4616-BEC5-B57E55690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74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9645E-9538-4616-BEC5-B57E55690F2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33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2018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629873" y="0"/>
            <a:ext cx="1514127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244408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2018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2018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2018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2018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763688" y="1844824"/>
            <a:ext cx="6477000" cy="1828800"/>
          </a:xfrm>
        </p:spPr>
        <p:txBody>
          <a:bodyPr>
            <a:normAutofit/>
          </a:bodyPr>
          <a:lstStyle/>
          <a:p>
            <a:r>
              <a:rPr lang="en-US" sz="5400" dirty="0"/>
              <a:t>understanding react</a:t>
            </a:r>
            <a:endParaRPr 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F415C-AA0D-403C-8406-284520556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setState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206C4F-A9F7-43E2-B66A-F636D1848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5B4F67-A903-4D88-813B-C8628A45B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B8DC21-818B-4ED2-ADB8-488CAA27D9F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Do not modify state directly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React cannot detect this kind of change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render</a:t>
            </a:r>
            <a:r>
              <a:rPr lang="en-US" dirty="0">
                <a:sym typeface="Wingdings" panose="05000000000000000000" pitchFamily="2" charset="2"/>
              </a:rPr>
              <a:t> method is not invoked</a:t>
            </a:r>
          </a:p>
          <a:p>
            <a:r>
              <a:rPr lang="en-US" dirty="0" err="1">
                <a:sym typeface="Wingdings" panose="05000000000000000000" pitchFamily="2" charset="2"/>
              </a:rPr>
              <a:t>setState</a:t>
            </a:r>
            <a:r>
              <a:rPr lang="en-US" dirty="0">
                <a:sym typeface="Wingdings" panose="05000000000000000000" pitchFamily="2" charset="2"/>
              </a:rPr>
              <a:t> merges the specified object into the current state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Thus, setting one field does not reset the other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1F1EB7-25E6-4DA6-B0BA-F24AA1BAE4E4}"/>
              </a:ext>
            </a:extLst>
          </p:cNvPr>
          <p:cNvSpPr/>
          <p:nvPr/>
        </p:nvSpPr>
        <p:spPr>
          <a:xfrm>
            <a:off x="3248980" y="2276872"/>
            <a:ext cx="2646040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onTick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() =&gt;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839918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B09D9-17A9-4AD4-A835-2F1783E3D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setState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5CABD2-227C-476C-86B5-CA4CD278E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E388F-E751-48A6-8620-F41589B7E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EDA504-4ECB-4686-A1A9-675520C4014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React may batch multiple </a:t>
            </a:r>
            <a:r>
              <a:rPr lang="en-US" dirty="0" err="1"/>
              <a:t>setState</a:t>
            </a:r>
            <a:r>
              <a:rPr lang="en-US" dirty="0"/>
              <a:t> calls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A79D1B-02E5-490B-BB6A-5B560424B99F}"/>
              </a:ext>
            </a:extLst>
          </p:cNvPr>
          <p:cNvSpPr/>
          <p:nvPr/>
        </p:nvSpPr>
        <p:spPr>
          <a:xfrm>
            <a:off x="3019622" y="2276872"/>
            <a:ext cx="3104756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</a:t>
            </a:r>
            <a:r>
              <a:rPr lang="en-US" sz="12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()=&gt;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setState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.counter+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setState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</a:p>
          <a:p>
            <a:r>
              <a:rPr lang="en-US" sz="12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.counter+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C8E2742-6DDC-449E-9013-391294C00A08}"/>
              </a:ext>
            </a:extLst>
          </p:cNvPr>
          <p:cNvSpPr/>
          <p:nvPr/>
        </p:nvSpPr>
        <p:spPr>
          <a:xfrm>
            <a:off x="377952" y="2492896"/>
            <a:ext cx="1313728" cy="93610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render is invoked only once </a:t>
            </a:r>
            <a:r>
              <a:rPr lang="en-US" sz="1400" dirty="0">
                <a:sym typeface="Wingdings" panose="05000000000000000000" pitchFamily="2" charset="2"/>
              </a:rPr>
              <a:t></a:t>
            </a:r>
            <a:endParaRPr lang="he-IL" sz="1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4E91CC6-DB0D-4BEA-98B9-3CA041FB1E12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1691680" y="2636914"/>
            <a:ext cx="1512168" cy="3240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D2559E-25B2-4A15-9433-E6FD4849B07E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691680" y="2960948"/>
            <a:ext cx="1512168" cy="7932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E15AD4C-5E98-4D38-AE6F-3C20EA263B8C}"/>
              </a:ext>
            </a:extLst>
          </p:cNvPr>
          <p:cNvSpPr/>
          <p:nvPr/>
        </p:nvSpPr>
        <p:spPr>
          <a:xfrm>
            <a:off x="385059" y="3997662"/>
            <a:ext cx="1313728" cy="93610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However, the final counter is 1 and not 2 </a:t>
            </a:r>
            <a:r>
              <a:rPr lang="en-US" sz="1400" dirty="0">
                <a:sym typeface="Wingdings" panose="05000000000000000000" pitchFamily="2" charset="2"/>
              </a:rPr>
              <a:t></a:t>
            </a:r>
            <a:endParaRPr lang="he-IL" sz="14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E1CA46-7010-49EF-B7FD-F68D71CCD56F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1698787" y="3933056"/>
            <a:ext cx="1361045" cy="5326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959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76E1A-A679-479F-A226-3F7EBA043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setState</a:t>
            </a:r>
            <a:r>
              <a:rPr lang="en-US" dirty="0"/>
              <a:t> – The right way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C214F8-7B10-4EEC-AADC-A62C55790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9DC79-8387-4F53-BA3C-D47F24946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4F9C21-EBC2-4014-87EB-A57B44BE8816}"/>
              </a:ext>
            </a:extLst>
          </p:cNvPr>
          <p:cNvSpPr/>
          <p:nvPr/>
        </p:nvSpPr>
        <p:spPr>
          <a:xfrm>
            <a:off x="2403348" y="2348880"/>
            <a:ext cx="4572000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() =&gt;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setState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((state, props) =&gt;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setState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((state, props) =&gt;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7DF80AF-77C2-4031-90B3-6E77A1734C87}"/>
              </a:ext>
            </a:extLst>
          </p:cNvPr>
          <p:cNvSpPr/>
          <p:nvPr/>
        </p:nvSpPr>
        <p:spPr>
          <a:xfrm>
            <a:off x="323528" y="3645024"/>
            <a:ext cx="1440160" cy="11521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Note that </a:t>
            </a:r>
            <a:r>
              <a:rPr lang="en-US" sz="1400" dirty="0" err="1"/>
              <a:t>setState</a:t>
            </a:r>
            <a:r>
              <a:rPr lang="en-US" sz="1400" dirty="0"/>
              <a:t> now receives a callback, not an object</a:t>
            </a:r>
            <a:endParaRPr lang="he-IL" sz="1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F8D9670-59BA-4C0B-8D32-90B86DF9BDA0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1763688" y="2708920"/>
            <a:ext cx="864096" cy="15121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826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4DEB0-2208-4FFA-9DFC-19A917864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Unidirectional Data Flow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A0092-F01B-4DB5-A83E-F50DF4853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A9E69-0A7D-4F21-ACF4-C6CF62B33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A11631-067E-4167-AB0F-4FDA562B446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Any state is owned by a specific component</a:t>
            </a:r>
          </a:p>
          <a:p>
            <a:r>
              <a:rPr lang="en-US" dirty="0"/>
              <a:t>A state change effects only the current/below components</a:t>
            </a:r>
          </a:p>
          <a:p>
            <a:r>
              <a:rPr lang="en-US" dirty="0"/>
              <a:t>A user event captured by nested component must be propagated up</a:t>
            </a:r>
          </a:p>
          <a:p>
            <a:pPr lvl="1"/>
            <a:r>
              <a:rPr lang="en-US" dirty="0"/>
              <a:t>Without propagating the parent component will not be </a:t>
            </a:r>
            <a:r>
              <a:rPr lang="en-US" dirty="0" err="1"/>
              <a:t>rerendered</a:t>
            </a:r>
            <a:endParaRPr lang="en-US" dirty="0"/>
          </a:p>
          <a:p>
            <a:r>
              <a:rPr lang="en-US" dirty="0"/>
              <a:t>But, how do we propagate the event ?</a:t>
            </a:r>
          </a:p>
          <a:p>
            <a:r>
              <a:rPr lang="en-US" dirty="0"/>
              <a:t>What about forms ?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41418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AFA6F-6B8C-4B6E-9308-532C129AD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7AACE6-C7F7-4526-92D3-4DABE9CBD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8BAB94-BE8C-4DEC-826A-59041C2B9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FCEA5B-2677-47E0-9552-B136F6B5636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Named using camelCase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93612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B57C4-38D7-4ADC-84BC-9E157BAF2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53650D-D9F3-4EA8-95FD-5C0310351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0064F-8668-4343-87DD-6F6D7D5AF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22193A-7CEA-4492-8C35-C1EBA1FCC5C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61679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Deep dive into some advanced topics</a:t>
            </a:r>
          </a:p>
          <a:p>
            <a:r>
              <a:rPr lang="en-US" dirty="0"/>
              <a:t>Discuss React lifecycle</a:t>
            </a:r>
          </a:p>
          <a:p>
            <a:r>
              <a:rPr lang="en-US" dirty="0"/>
              <a:t>Understand the limitation of the architecture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107DE-B64A-4DCF-82D5-2DB498D8D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Camel case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D67452-DFB7-4ECB-B86B-C85B2B84D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1B0070-BEC0-4D23-B671-67BADF489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FA5EC0-CD4E-4191-A9B8-BE2232F61E4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JSX is more JavaScript than HTML</a:t>
            </a:r>
          </a:p>
          <a:p>
            <a:r>
              <a:rPr lang="en-US" dirty="0"/>
              <a:t>So it uses camelCase property naming</a:t>
            </a:r>
          </a:p>
          <a:p>
            <a:pPr lvl="1"/>
            <a:r>
              <a:rPr lang="en-US" dirty="0"/>
              <a:t>class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className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tabindex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 err="1">
                <a:sym typeface="Wingdings" panose="05000000000000000000" pitchFamily="2" charset="2"/>
              </a:rPr>
              <a:t>tabIndex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Are you ok with that ?</a:t>
            </a:r>
          </a:p>
          <a:p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D3E693-DC8E-4F25-A25F-ABDC56E8A70D}"/>
              </a:ext>
            </a:extLst>
          </p:cNvPr>
          <p:cNvSpPr/>
          <p:nvPr/>
        </p:nvSpPr>
        <p:spPr>
          <a:xfrm>
            <a:off x="2947614" y="4581128"/>
            <a:ext cx="3248772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render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return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div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className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="App"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&gt;Hello React&lt;/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60295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A84A7-A758-4439-B984-175A1AAE3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like XML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386B46-75FB-4830-B28A-82CEE9681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D6EFE-10C4-4531-884D-B1E3848C7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C2A18C-1B12-48EC-A345-08AA0B01E58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 element without content can be closed immediately</a:t>
            </a:r>
          </a:p>
          <a:p>
            <a:r>
              <a:rPr lang="en-US" dirty="0"/>
              <a:t>Not like HTML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B4F411-5DFB-4D74-8DC8-FD8CE72C97F8}"/>
              </a:ext>
            </a:extLst>
          </p:cNvPr>
          <p:cNvSpPr/>
          <p:nvPr/>
        </p:nvSpPr>
        <p:spPr>
          <a:xfrm>
            <a:off x="3294320" y="3284984"/>
            <a:ext cx="2790056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render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className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="App"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&gt;Hello React&lt;/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AD3EC8-D72B-4E8E-8271-42694254FB91}"/>
              </a:ext>
            </a:extLst>
          </p:cNvPr>
          <p:cNvSpPr/>
          <p:nvPr/>
        </p:nvSpPr>
        <p:spPr>
          <a:xfrm>
            <a:off x="3726368" y="5517219"/>
            <a:ext cx="192596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"App"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&gt;Hello React&lt;/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DA3A51DC-046B-41A2-B9B6-766A9888EEDD}"/>
              </a:ext>
            </a:extLst>
          </p:cNvPr>
          <p:cNvSpPr/>
          <p:nvPr/>
        </p:nvSpPr>
        <p:spPr>
          <a:xfrm>
            <a:off x="4179409" y="4917667"/>
            <a:ext cx="1008112" cy="3518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5880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E9A7D-5E62-4304-A13C-351646225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is Escaped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ED24F3-3EC0-4AEC-A425-96CB950BA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9CDCC-DEB5-4576-B7C5-A41C9BFB4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5541F1-05F9-43E8-8C31-AA75FFDE6CC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JSX is always escaped</a:t>
            </a:r>
          </a:p>
          <a:p>
            <a:pPr lvl="1"/>
            <a:r>
              <a:rPr lang="en-US"/>
              <a:t>Prevent XSS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6F40E9-6EBA-456C-A7CE-8B23D0C16103}"/>
              </a:ext>
            </a:extLst>
          </p:cNvPr>
          <p:cNvSpPr/>
          <p:nvPr/>
        </p:nvSpPr>
        <p:spPr>
          <a:xfrm>
            <a:off x="2286000" y="2967335"/>
            <a:ext cx="1997968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className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="App"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title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EC3259-AAE1-42EA-9292-30F38D25FABE}"/>
              </a:ext>
            </a:extLst>
          </p:cNvPr>
          <p:cNvSpPr/>
          <p:nvPr/>
        </p:nvSpPr>
        <p:spPr>
          <a:xfrm>
            <a:off x="5001263" y="3164663"/>
            <a:ext cx="1811778" cy="312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&lt;h1&gt;Hello React&lt;/h1&gt;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CF40804-D3AB-4CCE-88D0-CFBFA291246C}"/>
              </a:ext>
            </a:extLst>
          </p:cNvPr>
          <p:cNvSpPr/>
          <p:nvPr/>
        </p:nvSpPr>
        <p:spPr>
          <a:xfrm>
            <a:off x="4427984" y="3212976"/>
            <a:ext cx="43205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D13CD3-04CD-477A-8E8A-2FD64E543C10}"/>
              </a:ext>
            </a:extLst>
          </p:cNvPr>
          <p:cNvSpPr/>
          <p:nvPr/>
        </p:nvSpPr>
        <p:spPr>
          <a:xfrm>
            <a:off x="1993404" y="4276678"/>
            <a:ext cx="4869160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className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="App"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dangerouslySetInnerHTML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__html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title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}}&gt;&lt;/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6A104804-BD1E-41CB-BCF8-40E26CF37377}"/>
              </a:ext>
            </a:extLst>
          </p:cNvPr>
          <p:cNvSpPr/>
          <p:nvPr/>
        </p:nvSpPr>
        <p:spPr>
          <a:xfrm>
            <a:off x="4257298" y="5168030"/>
            <a:ext cx="432050" cy="4034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CDD503-DD0A-40AB-BFD7-6F59F547C61F}"/>
              </a:ext>
            </a:extLst>
          </p:cNvPr>
          <p:cNvSpPr/>
          <p:nvPr/>
        </p:nvSpPr>
        <p:spPr>
          <a:xfrm>
            <a:off x="3807115" y="5736146"/>
            <a:ext cx="133241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b="1" kern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Hello React</a:t>
            </a:r>
            <a:endParaRPr lang="he-IL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A3CF436-4FA7-4831-8EBE-4CE5EB93DA80}"/>
              </a:ext>
            </a:extLst>
          </p:cNvPr>
          <p:cNvSpPr/>
          <p:nvPr/>
        </p:nvSpPr>
        <p:spPr>
          <a:xfrm>
            <a:off x="612638" y="5736146"/>
            <a:ext cx="1007024" cy="6372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Ugly but by design</a:t>
            </a:r>
            <a:endParaRPr lang="he-IL" sz="12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95FB34D-B488-4EC9-B2EB-588157DC8F7D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1116150" y="4797152"/>
            <a:ext cx="2447738" cy="9389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3093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FE86D-2250-41F2-BD0F-20C4CFCD4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Component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BE071F-B5F0-4A91-936E-BE34FB4C8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AC161-C767-463C-94C4-2EB28D131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0616D7-323F-4C45-92A4-F5832A55679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following is considered a component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is a powerful idiom</a:t>
            </a:r>
          </a:p>
          <a:p>
            <a:r>
              <a:rPr lang="en-US" dirty="0"/>
              <a:t>However, component classes offers more features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932E99-2421-42C0-90D3-6BDB2EE03704}"/>
              </a:ext>
            </a:extLst>
          </p:cNvPr>
          <p:cNvSpPr/>
          <p:nvPr/>
        </p:nvSpPr>
        <p:spPr>
          <a:xfrm>
            <a:off x="2682252" y="2387979"/>
            <a:ext cx="4014192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function 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ContactItem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(props: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ContactProps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= props;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className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styles.ContactItem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B1BD03C-4926-4B63-9924-E8B8E9F59DB9}"/>
              </a:ext>
            </a:extLst>
          </p:cNvPr>
          <p:cNvSpPr/>
          <p:nvPr/>
        </p:nvSpPr>
        <p:spPr>
          <a:xfrm>
            <a:off x="377952" y="3110383"/>
            <a:ext cx="1007024" cy="6372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Must start with capital letter</a:t>
            </a:r>
            <a:endParaRPr lang="he-IL" sz="1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BAE2492-6135-41FD-BEC8-FD8125D65625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1384976" y="2564904"/>
            <a:ext cx="2538952" cy="8640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280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00DD0-069A-4549-850D-D7395674A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 are read only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E35076-8146-4131-BAD1-5685DDB94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4888BD-3459-44E7-9CBC-BA08C2C1B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27263D6-BA67-4CDD-A39F-1A40330ABF0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component must never modify its own props</a:t>
            </a:r>
          </a:p>
          <a:p>
            <a:r>
              <a:rPr lang="en-US" dirty="0"/>
              <a:t>Props are sent from the parent</a:t>
            </a:r>
          </a:p>
          <a:p>
            <a:r>
              <a:rPr lang="en-US" dirty="0"/>
              <a:t>Therefore are “owned” by the parent</a:t>
            </a:r>
          </a:p>
          <a:p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5F213E-4793-4618-B9D6-D034761DB34A}"/>
              </a:ext>
            </a:extLst>
          </p:cNvPr>
          <p:cNvSpPr/>
          <p:nvPr/>
        </p:nvSpPr>
        <p:spPr>
          <a:xfrm>
            <a:off x="2178196" y="3645024"/>
            <a:ext cx="5022304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extends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React.Component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CounterProps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(props) {…}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render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{…}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dec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() =&gt;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props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--;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7A8F127-01A5-4836-842A-2445ADC3FF20}"/>
              </a:ext>
            </a:extLst>
          </p:cNvPr>
          <p:cNvSpPr/>
          <p:nvPr/>
        </p:nvSpPr>
        <p:spPr>
          <a:xfrm>
            <a:off x="266700" y="4939183"/>
            <a:ext cx="1118276" cy="737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React will not allow that at runtime</a:t>
            </a:r>
            <a:endParaRPr lang="he-IL" sz="1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03BDCBE-8976-4FFF-8C2F-93FE57C5E44F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1384976" y="5085184"/>
            <a:ext cx="1118276" cy="2225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526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4EFF7-DB5F-443E-A1C8-7F3FA5836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Cleanup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2F4D2C-148F-43B0-AC4C-994C632B6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5BC1E-4203-4CF4-97C6-5B2B320AD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95D2ED-63C3-4ACE-B29B-89B8E12E6E4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component may allocate resources</a:t>
            </a:r>
          </a:p>
          <a:p>
            <a:pPr lvl="1"/>
            <a:r>
              <a:rPr lang="en-US" dirty="0"/>
              <a:t>Timer</a:t>
            </a:r>
          </a:p>
          <a:p>
            <a:pPr lvl="1"/>
            <a:r>
              <a:rPr lang="en-US" dirty="0"/>
              <a:t>WebSocket</a:t>
            </a:r>
          </a:p>
          <a:p>
            <a:pPr lvl="1"/>
            <a:r>
              <a:rPr lang="en-US" dirty="0"/>
              <a:t>Event Listeners</a:t>
            </a:r>
          </a:p>
          <a:p>
            <a:r>
              <a:rPr lang="en-US" dirty="0"/>
              <a:t>Use </a:t>
            </a:r>
            <a:r>
              <a:rPr lang="en-US" dirty="0" err="1">
                <a:solidFill>
                  <a:srgbClr val="FF0000"/>
                </a:solidFill>
              </a:rPr>
              <a:t>componentWillUnmount</a:t>
            </a:r>
            <a:r>
              <a:rPr lang="en-US" dirty="0"/>
              <a:t> to cleanup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89183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ED51-182E-40E2-A6DD-0151B4D14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Cleanup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103758-DA4A-4DAE-A6EF-AFC2009F6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3422B0-9594-4667-B5C9-608A9DA38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F353DB-7B27-4A62-B0D7-4C9AA0135A9F}"/>
              </a:ext>
            </a:extLst>
          </p:cNvPr>
          <p:cNvSpPr/>
          <p:nvPr/>
        </p:nvSpPr>
        <p:spPr>
          <a:xfrm>
            <a:off x="2403348" y="1844824"/>
            <a:ext cx="4572000" cy="45550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Clock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extends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React.Component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&lt;{},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ClockState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intervalId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(props) 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super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(props);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0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  <a:r>
              <a:rPr lang="en-US" sz="10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0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0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(),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0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componentDidMount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0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intervalId</a:t>
            </a:r>
            <a:r>
              <a:rPr lang="en-US" sz="10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0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setInterval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0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onTick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0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1000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0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componentWillUnmount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0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clearInterval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intervalId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0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render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</a:t>
            </a:r>
            <a:r>
              <a:rPr lang="en-US" sz="10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0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toLocaleTimeString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()}&lt;/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0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onTick</a:t>
            </a:r>
            <a:r>
              <a:rPr lang="en-US" sz="10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() =&gt; 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0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0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setState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0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0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});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000" dirty="0"/>
          </a:p>
        </p:txBody>
      </p:sp>
    </p:spTree>
    <p:extLst>
      <p:ext uri="{BB962C8B-B14F-4D97-AF65-F5344CB8AC3E}">
        <p14:creationId xmlns:p14="http://schemas.microsoft.com/office/powerpoint/2010/main" val="18529508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txDef>
      <a:spPr>
        <a:solidFill>
          <a:schemeClr val="accent1">
            <a:lumMod val="40000"/>
            <a:lumOff val="60000"/>
          </a:schemeClr>
        </a:solidFill>
        <a:ln w="22225" cap="flat">
          <a:solidFill>
            <a:schemeClr val="accent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square" rtlCol="0">
        <a:normAutofit/>
      </a:bodyPr>
      <a:lstStyle>
        <a:defPPr>
          <a:defRPr sz="1700" dirty="0">
            <a:solidFill>
              <a:srgbClr val="0000FF"/>
            </a:solidFill>
            <a:cs typeface="Consolas" panose="020B0609020204030204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11433</TotalTime>
  <Words>435</Words>
  <Application>Microsoft Office PowerPoint</Application>
  <PresentationFormat>On-screen Show (4:3)</PresentationFormat>
  <Paragraphs>105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Courier New</vt:lpstr>
      <vt:lpstr>Levenim MT</vt:lpstr>
      <vt:lpstr>Times New Roman</vt:lpstr>
      <vt:lpstr>Tw Cen MT</vt:lpstr>
      <vt:lpstr>Wingdings</vt:lpstr>
      <vt:lpstr>Wingdings 2</vt:lpstr>
      <vt:lpstr>חציון</vt:lpstr>
      <vt:lpstr>understanding react</vt:lpstr>
      <vt:lpstr>Agenda</vt:lpstr>
      <vt:lpstr>Camel case</vt:lpstr>
      <vt:lpstr>More like XML</vt:lpstr>
      <vt:lpstr>HTML is Escaped</vt:lpstr>
      <vt:lpstr>Functional Component</vt:lpstr>
      <vt:lpstr>Props are read only</vt:lpstr>
      <vt:lpstr>Component Cleanup</vt:lpstr>
      <vt:lpstr>Component Cleanup</vt:lpstr>
      <vt:lpstr>setState</vt:lpstr>
      <vt:lpstr>setState</vt:lpstr>
      <vt:lpstr>setState – The right way</vt:lpstr>
      <vt:lpstr>Unidirectional Data Flow</vt:lpstr>
      <vt:lpstr>Events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  Controllers and Actions</dc:title>
  <dc:creator>Ori</dc:creator>
  <cp:lastModifiedBy>Ori Calvo</cp:lastModifiedBy>
  <cp:revision>672</cp:revision>
  <dcterms:created xsi:type="dcterms:W3CDTF">2011-02-24T19:30:07Z</dcterms:created>
  <dcterms:modified xsi:type="dcterms:W3CDTF">2018-10-02T06:20:10Z</dcterms:modified>
</cp:coreProperties>
</file>