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308" r:id="rId3"/>
    <p:sldId id="310" r:id="rId4"/>
    <p:sldId id="35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2011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2012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2013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-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2014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Chrom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897C940A-B9C3-4F8D-A88D-4288595B58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React.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1D60A32-5CD5-495B-8A1F-9339CE45293F}" type="parTrans" cxnId="{DFB5FE08-FB79-469E-9321-6B0B3B8A5CA6}">
      <dgm:prSet/>
      <dgm:spPr/>
    </dgm:pt>
    <dgm:pt modelId="{5803B3E3-5EA2-48AE-A87C-940733D03021}" type="sibTrans" cxnId="{DFB5FE08-FB79-469E-9321-6B0B3B8A5CA6}">
      <dgm:prSet/>
      <dgm:spPr/>
    </dgm:pt>
    <dgm:pt modelId="{F078FFF1-23E9-44FF-9EAF-355761912F53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536538CB-50EB-4CFB-A1BD-00336E7581CD}" type="parTrans" cxnId="{C35D527E-381C-483A-B96A-0E82B5B3992C}">
      <dgm:prSet/>
      <dgm:spPr/>
    </dgm:pt>
    <dgm:pt modelId="{8BC07845-F2FC-41BC-8307-FDD220C3BC16}" type="sibTrans" cxnId="{C35D527E-381C-483A-B96A-0E82B5B3992C}">
      <dgm:prSet/>
      <dgm:spPr/>
    </dgm:pt>
    <dgm:pt modelId="{9CA965C3-D958-4D77-B2A5-62CC5A9D0E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A36E848-1209-4F2A-8BA4-37A0DC2B2220}" type="parTrans" cxnId="{2DAD87D8-56A1-470C-A557-0A28FD1D8178}">
      <dgm:prSet/>
      <dgm:spPr/>
    </dgm:pt>
    <dgm:pt modelId="{51932A8C-5AAD-400E-B614-B1E6E7A42306}" type="sibTrans" cxnId="{2DAD87D8-56A1-470C-A557-0A28FD1D8178}">
      <dgm:prSet/>
      <dgm:spPr/>
    </dgm:pt>
    <dgm:pt modelId="{49268156-1842-4EBD-8AA1-A82E7FA66D6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5380BF9-3043-4DE1-9ADA-28E331046A4B}" type="parTrans" cxnId="{BE825FCD-E914-4EC7-8369-67B3D5509AD1}">
      <dgm:prSet/>
      <dgm:spPr/>
    </dgm:pt>
    <dgm:pt modelId="{0A991BE5-0759-4E75-AB01-A07BB04A0FA5}" type="sibTrans" cxnId="{BE825FCD-E914-4EC7-8369-67B3D5509AD1}">
      <dgm:prSet/>
      <dgm:spPr/>
    </dgm:pt>
    <dgm:pt modelId="{0BD57D31-4A14-440A-B0AF-53C204721F8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31C70687-D2BD-4DCA-9760-2EB6B9FB0516}" type="parTrans" cxnId="{E5C3F518-3B62-448F-8141-60180AECA9CB}">
      <dgm:prSet/>
      <dgm:spPr/>
    </dgm:pt>
    <dgm:pt modelId="{02DFEF6E-0BD8-4A7A-A55D-3F7DD9D6129C}" type="sibTrans" cxnId="{E5C3F518-3B62-448F-8141-60180AECA9CB}">
      <dgm:prSet/>
      <dgm:spPr/>
    </dgm:pt>
    <dgm:pt modelId="{12245755-3309-465A-92C0-C6AED70F4A7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5E73642-891D-4909-91A7-85A1F5E3CF8F}" type="parTrans" cxnId="{25F0A60D-8E9C-49E6-8E8C-C4B96BB16BEE}">
      <dgm:prSet/>
      <dgm:spPr/>
    </dgm:pt>
    <dgm:pt modelId="{3DFFA27A-CA8C-4EC4-9366-A988026CA5CC}" type="sibTrans" cxnId="{25F0A60D-8E9C-49E6-8E8C-C4B96BB16BEE}">
      <dgm:prSet/>
      <dgm:spPr/>
    </dgm:pt>
    <dgm:pt modelId="{BC806C18-D8BE-4A4A-9A25-D4B437CE01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B30905C-8634-46C3-B73D-CFD90D6AE2FF}" type="parTrans" cxnId="{E3EC1295-2EEC-4910-B6CB-0CEB6CB6F018}">
      <dgm:prSet/>
      <dgm:spPr/>
    </dgm:pt>
    <dgm:pt modelId="{219BEFC6-A23A-4126-9AF3-26060CF1624E}" type="sibTrans" cxnId="{E3EC1295-2EEC-4910-B6CB-0CEB6CB6F018}">
      <dgm:prSet/>
      <dgm:spPr/>
    </dgm:pt>
    <dgm:pt modelId="{F45AB5CB-FCCA-4240-B795-2AD4E0EA507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49932B3-54A5-4955-83DD-5D2AC64962F3}" type="parTrans" cxnId="{4CF04BD9-CA8B-472F-809A-D1F3376F35AD}">
      <dgm:prSet/>
      <dgm:spPr/>
    </dgm:pt>
    <dgm:pt modelId="{4B681877-FE0F-487A-98EA-97AA7A6AC018}" type="sibTrans" cxnId="{4CF04BD9-CA8B-472F-809A-D1F3376F35AD}">
      <dgm:prSet/>
      <dgm:spPr/>
    </dgm:pt>
    <dgm:pt modelId="{E18F9AD1-6C0D-48E9-9332-91DEBD41842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F1A4739-27E1-4E28-A16E-2EDC307C8D81}" type="parTrans" cxnId="{01937725-7D6D-4C1E-B821-1ADB41BC24BD}">
      <dgm:prSet/>
      <dgm:spPr/>
    </dgm:pt>
    <dgm:pt modelId="{203C5A18-3FDA-4719-BAED-3FBA674C79DF}" type="sibTrans" cxnId="{01937725-7D6D-4C1E-B821-1ADB41BC24BD}">
      <dgm:prSet/>
      <dgm:spPr/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DFB5FE08-FB79-469E-9321-6B0B3B8A5CA6}" srcId="{929EE0A7-F3FE-4062-BA6D-5F5F3ED79F70}" destId="{897C940A-B9C3-4F8D-A88D-4288595B58DC}" srcOrd="1" destOrd="0" parTransId="{61D60A32-5CD5-495B-8A1F-9339CE45293F}" sibTransId="{5803B3E3-5EA2-48AE-A87C-940733D03021}"/>
    <dgm:cxn modelId="{25F0A60D-8E9C-49E6-8E8C-C4B96BB16BEE}" srcId="{91FB2973-1BB9-470E-BD3F-14E0BBA9A7F3}" destId="{12245755-3309-465A-92C0-C6AED70F4A7B}" srcOrd="4" destOrd="0" parTransId="{E5E73642-891D-4909-91A7-85A1F5E3CF8F}" sibTransId="{3DFFA27A-CA8C-4EC4-9366-A988026CA5CC}"/>
    <dgm:cxn modelId="{20E8750E-8D49-497D-9CA6-F2004366FCF2}" type="presOf" srcId="{F45AB5CB-FCCA-4240-B795-2AD4E0EA5077}" destId="{6813B9D8-A328-4842-B46C-587B17119704}" srcOrd="0" destOrd="2" presId="urn:microsoft.com/office/officeart/2005/8/layout/chevron1"/>
    <dgm:cxn modelId="{4BC1B817-006E-4ADA-84FD-1FF16B7AF18F}" type="presOf" srcId="{12245755-3309-465A-92C0-C6AED70F4A7B}" destId="{69847B63-16F4-4C78-B807-99D820940CDD}" srcOrd="0" destOrd="4" presId="urn:microsoft.com/office/officeart/2005/8/layout/chevron1"/>
    <dgm:cxn modelId="{E5C3F518-3B62-448F-8141-60180AECA9CB}" srcId="{91FB2973-1BB9-470E-BD3F-14E0BBA9A7F3}" destId="{0BD57D31-4A14-440A-B0AF-53C204721F88}" srcOrd="3" destOrd="0" parTransId="{31C70687-D2BD-4DCA-9760-2EB6B9FB0516}" sibTransId="{02DFEF6E-0BD8-4A7A-A55D-3F7DD9D6129C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01937725-7D6D-4C1E-B821-1ADB41BC24BD}" srcId="{D216F207-858A-46FE-8F24-1B796468E291}" destId="{E18F9AD1-6C0D-48E9-9332-91DEBD418422}" srcOrd="1" destOrd="0" parTransId="{1F1A4739-27E1-4E28-A16E-2EDC307C8D81}" sibTransId="{203C5A18-3FDA-4719-BAED-3FBA674C79DF}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B0043638-5A98-4244-BE5E-90EDAA58465F}" type="presOf" srcId="{9CA965C3-D958-4D77-B2A5-62CC5A9D0E62}" destId="{69847B63-16F4-4C78-B807-99D820940CDD}" srcOrd="0" destOrd="1" presId="urn:microsoft.com/office/officeart/2005/8/layout/chevron1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986D8D55-85CB-4BEC-9F60-E8093A8B636F}" type="presOf" srcId="{897C940A-B9C3-4F8D-A88D-4288595B58DC}" destId="{E0EFF4EB-D827-42EF-A083-CF39AACD8573}" srcOrd="0" destOrd="1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C35D527E-381C-483A-B96A-0E82B5B3992C}" srcId="{F6BA7161-2610-4FB5-A85C-44294A818592}" destId="{F078FFF1-23E9-44FF-9EAF-355761912F53}" srcOrd="1" destOrd="0" parTransId="{536538CB-50EB-4CFB-A1BD-00336E7581CD}" sibTransId="{8BC07845-F2FC-41BC-8307-FDD220C3BC16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E3EC1295-2EEC-4910-B6CB-0CEB6CB6F018}" srcId="{856C240C-450B-4454-8CA1-783CC0DEE283}" destId="{BC806C18-D8BE-4A4A-9A25-D4B437CE01DC}" srcOrd="1" destOrd="0" parTransId="{EB30905C-8634-46C3-B73D-CFD90D6AE2FF}" sibTransId="{219BEFC6-A23A-4126-9AF3-26060CF1624E}"/>
    <dgm:cxn modelId="{F9AB569C-1804-46C6-84CC-E2BE432C13E5}" type="presOf" srcId="{BC806C18-D8BE-4A4A-9A25-D4B437CE01DC}" destId="{6813B9D8-A328-4842-B46C-587B17119704}" srcOrd="0" destOrd="1" presId="urn:microsoft.com/office/officeart/2005/8/layout/chevron1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216185B9-C2E9-48A3-B344-158862553A78}" type="presOf" srcId="{49268156-1842-4EBD-8AA1-A82E7FA66D67}" destId="{69847B63-16F4-4C78-B807-99D820940CDD}" srcOrd="0" destOrd="2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BE825FCD-E914-4EC7-8369-67B3D5509AD1}" srcId="{91FB2973-1BB9-470E-BD3F-14E0BBA9A7F3}" destId="{49268156-1842-4EBD-8AA1-A82E7FA66D67}" srcOrd="2" destOrd="0" parTransId="{85380BF9-3043-4DE1-9ADA-28E331046A4B}" sibTransId="{0A991BE5-0759-4E75-AB01-A07BB04A0FA5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88D935D7-5695-423B-BF49-D2A981DE1124}" type="presOf" srcId="{E18F9AD1-6C0D-48E9-9332-91DEBD418422}" destId="{98876481-BA54-4EEC-B036-8356E87FEECA}" srcOrd="0" destOrd="1" presId="urn:microsoft.com/office/officeart/2005/8/layout/chevron1"/>
    <dgm:cxn modelId="{77AD45D7-7F37-417E-945C-E8A90AEC094D}" type="presOf" srcId="{F078FFF1-23E9-44FF-9EAF-355761912F53}" destId="{BC58636F-045E-440D-BF5D-7F3D2349FDBF}" srcOrd="0" destOrd="1" presId="urn:microsoft.com/office/officeart/2005/8/layout/chevron1"/>
    <dgm:cxn modelId="{2DAD87D8-56A1-470C-A557-0A28FD1D8178}" srcId="{91FB2973-1BB9-470E-BD3F-14E0BBA9A7F3}" destId="{9CA965C3-D958-4D77-B2A5-62CC5A9D0E62}" srcOrd="1" destOrd="0" parTransId="{6A36E848-1209-4F2A-8BA4-37A0DC2B2220}" sibTransId="{51932A8C-5AAD-400E-B614-B1E6E7A42306}"/>
    <dgm:cxn modelId="{4CF04BD9-CA8B-472F-809A-D1F3376F35AD}" srcId="{856C240C-450B-4454-8CA1-783CC0DEE283}" destId="{F45AB5CB-FCCA-4240-B795-2AD4E0EA5077}" srcOrd="2" destOrd="0" parTransId="{449932B3-54A5-4955-83DD-5D2AC64962F3}" sibTransId="{4B681877-FE0F-487A-98EA-97AA7A6AC018}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20472F9-D237-4635-B289-49A24CB17701}" type="presOf" srcId="{0BD57D31-4A14-440A-B0AF-53C204721F88}" destId="{69847B63-16F4-4C78-B807-99D820940CDD}" srcOrd="0" destOrd="3" presId="urn:microsoft.com/office/officeart/2005/8/layout/chevron1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2011</a:t>
          </a:r>
          <a:endParaRPr lang="he-IL" sz="2400" kern="1200" dirty="0"/>
        </a:p>
      </dsp:txBody>
      <dsp:txXfrm>
        <a:off x="278791" y="373831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-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React.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998605"/>
        <a:ext cx="1110709" cy="2691562"/>
      </dsp:txXfrm>
    </dsp:sp>
    <dsp:sp modelId="{751DFDC4-07D4-4697-A607-84C7602928CD}">
      <dsp:nvSpPr>
        <dsp:cNvPr id="0" name=""/>
        <dsp:cNvSpPr/>
      </dsp:nvSpPr>
      <dsp:spPr>
        <a:xfrm>
          <a:off x="117350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2012</a:t>
          </a:r>
          <a:endParaRPr lang="he-IL" sz="2400" kern="1200" dirty="0"/>
        </a:p>
      </dsp:txBody>
      <dsp:txXfrm>
        <a:off x="1451178" y="373831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998605"/>
        <a:ext cx="1110709" cy="2691562"/>
      </dsp:txXfrm>
    </dsp:sp>
    <dsp:sp modelId="{48C59B18-7ADA-4FBB-9123-95931A9608EF}">
      <dsp:nvSpPr>
        <dsp:cNvPr id="0" name=""/>
        <dsp:cNvSpPr/>
      </dsp:nvSpPr>
      <dsp:spPr>
        <a:xfrm>
          <a:off x="2345887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2013</a:t>
          </a:r>
          <a:endParaRPr lang="he-IL" sz="2400" kern="1200" dirty="0"/>
        </a:p>
      </dsp:txBody>
      <dsp:txXfrm>
        <a:off x="2623564" y="373831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998605"/>
        <a:ext cx="1110709" cy="2691562"/>
      </dsp:txXfrm>
    </dsp:sp>
    <dsp:sp modelId="{FD194B87-9039-4C12-B667-1D200AD92DB8}">
      <dsp:nvSpPr>
        <dsp:cNvPr id="0" name=""/>
        <dsp:cNvSpPr/>
      </dsp:nvSpPr>
      <dsp:spPr>
        <a:xfrm>
          <a:off x="351827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2014</a:t>
          </a:r>
          <a:endParaRPr lang="he-IL" sz="2400" kern="1200" dirty="0"/>
        </a:p>
      </dsp:txBody>
      <dsp:txXfrm>
        <a:off x="3795951" y="373831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Chrom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998605"/>
        <a:ext cx="1110709" cy="2691562"/>
      </dsp:txXfrm>
    </dsp:sp>
    <dsp:sp modelId="{7D74A226-2B4A-488F-B348-ED4602488D5B}">
      <dsp:nvSpPr>
        <dsp:cNvPr id="0" name=""/>
        <dsp:cNvSpPr/>
      </dsp:nvSpPr>
      <dsp:spPr>
        <a:xfrm>
          <a:off x="469066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373831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998605"/>
        <a:ext cx="1110709" cy="2691562"/>
      </dsp:txXfrm>
    </dsp:sp>
    <dsp:sp modelId="{029EA583-AF34-444D-A724-A286252F5082}">
      <dsp:nvSpPr>
        <dsp:cNvPr id="0" name=""/>
        <dsp:cNvSpPr/>
      </dsp:nvSpPr>
      <dsp:spPr>
        <a:xfrm>
          <a:off x="5863048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373831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998605"/>
        <a:ext cx="1110709" cy="2691562"/>
      </dsp:txXfrm>
    </dsp:sp>
    <dsp:sp modelId="{2203DF95-0F72-4EB3-B1B4-FE30CB635E66}">
      <dsp:nvSpPr>
        <dsp:cNvPr id="0" name=""/>
        <dsp:cNvSpPr/>
      </dsp:nvSpPr>
      <dsp:spPr>
        <a:xfrm>
          <a:off x="703543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373831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998605"/>
        <a:ext cx="1110709" cy="269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Introducing react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our first react app</a:t>
            </a:r>
          </a:p>
          <a:p>
            <a:r>
              <a:rPr lang="en-US" dirty="0"/>
              <a:t>With/without CLI tools</a:t>
            </a:r>
          </a:p>
          <a:p>
            <a:r>
              <a:rPr lang="en-US" dirty="0"/>
              <a:t>Understand the basic flow of the application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763521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7933</TotalTime>
  <Words>107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Introducing react</vt:lpstr>
      <vt:lpstr>Agenda</vt:lpstr>
      <vt:lpstr>Bit Of History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620</cp:revision>
  <dcterms:created xsi:type="dcterms:W3CDTF">2011-02-24T19:30:07Z</dcterms:created>
  <dcterms:modified xsi:type="dcterms:W3CDTF">2018-09-26T10:53:36Z</dcterms:modified>
</cp:coreProperties>
</file>