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308" r:id="rId3"/>
    <p:sldId id="310" r:id="rId4"/>
    <p:sldId id="311" r:id="rId5"/>
    <p:sldId id="312" r:id="rId6"/>
    <p:sldId id="317" r:id="rId7"/>
    <p:sldId id="318" r:id="rId8"/>
    <p:sldId id="319" r:id="rId9"/>
    <p:sldId id="321" r:id="rId10"/>
    <p:sldId id="313" r:id="rId11"/>
    <p:sldId id="314" r:id="rId12"/>
    <p:sldId id="315" r:id="rId13"/>
    <p:sldId id="316" r:id="rId14"/>
    <p:sldId id="320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4" r:id="rId27"/>
    <p:sldId id="335" r:id="rId28"/>
    <p:sldId id="336" r:id="rId29"/>
    <p:sldId id="349" r:id="rId30"/>
    <p:sldId id="350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5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/>
              <a:t>ECMAScript 6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096852" y="2708920"/>
            <a:ext cx="495029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do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the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const/let</a:t>
            </a:r>
          </a:p>
          <a:p>
            <a:r>
              <a:rPr lang="en-US" dirty="0"/>
              <a:t>Fat arrow</a:t>
            </a:r>
          </a:p>
          <a:p>
            <a:r>
              <a:rPr lang="en-US" dirty="0"/>
              <a:t>class syntax</a:t>
            </a:r>
          </a:p>
          <a:p>
            <a:r>
              <a:rPr lang="en-US" dirty="0"/>
              <a:t>Destructing object/array</a:t>
            </a:r>
          </a:p>
          <a:p>
            <a:r>
              <a:rPr lang="en-US" dirty="0"/>
              <a:t>ES6 Modules</a:t>
            </a:r>
          </a:p>
          <a:p>
            <a:r>
              <a:rPr lang="en-US"/>
              <a:t>Collections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7820</TotalTime>
  <Words>1053</Words>
  <Application>Microsoft Office PowerPoint</Application>
  <PresentationFormat>On-screen Show (4:3)</PresentationFormat>
  <Paragraphs>282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 ori calvo trainologic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615</cp:revision>
  <dcterms:created xsi:type="dcterms:W3CDTF">2011-02-24T19:30:07Z</dcterms:created>
  <dcterms:modified xsi:type="dcterms:W3CDTF">2018-09-12T21:32:54Z</dcterms:modified>
</cp:coreProperties>
</file>