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08" r:id="rId3"/>
    <p:sldId id="352" r:id="rId4"/>
    <p:sldId id="369" r:id="rId5"/>
    <p:sldId id="353" r:id="rId6"/>
    <p:sldId id="355" r:id="rId7"/>
    <p:sldId id="362" r:id="rId8"/>
    <p:sldId id="364" r:id="rId9"/>
    <p:sldId id="363" r:id="rId10"/>
    <p:sldId id="354" r:id="rId11"/>
    <p:sldId id="368" r:id="rId12"/>
    <p:sldId id="356" r:id="rId13"/>
    <p:sldId id="359" r:id="rId14"/>
    <p:sldId id="357" r:id="rId15"/>
    <p:sldId id="358" r:id="rId16"/>
    <p:sldId id="360" r:id="rId17"/>
    <p:sldId id="365" r:id="rId18"/>
    <p:sldId id="366" r:id="rId19"/>
    <p:sldId id="367" r:id="rId20"/>
    <p:sldId id="370" r:id="rId21"/>
    <p:sldId id="371" r:id="rId22"/>
    <p:sldId id="372" r:id="rId23"/>
    <p:sldId id="373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example/modal-galle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Router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7A7C-89E8-4AB6-ACDF-2C82ACBE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3A169-8ECB-4F62-A573-509F09FE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4C12-E9C2-40A2-96B2-96C63ADC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E1D8D-13F7-465B-AFA7-827190A12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Route’s path may contain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parameter is available through the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object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D7A1F-AF13-4AED-9AB2-EABE3F29597D}"/>
              </a:ext>
            </a:extLst>
          </p:cNvPr>
          <p:cNvSpPr/>
          <p:nvPr/>
        </p:nvSpPr>
        <p:spPr>
          <a:xfrm>
            <a:off x="1619672" y="2348880"/>
            <a:ext cx="59046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="/contact/:id"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ECE27-02DF-4AD2-B293-AAA458B7BF9D}"/>
              </a:ext>
            </a:extLst>
          </p:cNvPr>
          <p:cNvSpPr/>
          <p:nvPr/>
        </p:nvSpPr>
        <p:spPr>
          <a:xfrm>
            <a:off x="1449324" y="4365104"/>
            <a:ext cx="624535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getContactById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12F233-8947-4738-BBA2-86B421F8E5C7}"/>
              </a:ext>
            </a:extLst>
          </p:cNvPr>
          <p:cNvSpPr/>
          <p:nvPr/>
        </p:nvSpPr>
        <p:spPr>
          <a:xfrm>
            <a:off x="6962356" y="3984104"/>
            <a:ext cx="1568996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match is available only for components rendered by Route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07D24C-BDDC-45B2-9C84-57663A95341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78686" y="4596172"/>
            <a:ext cx="1983670" cy="1073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3C1C-C69C-49E1-BB0D-DD1E0E7A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Constraints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8A8D-0E80-46FD-879C-9826C95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49229-F756-43BC-A1FE-5A0E75A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CE4FC-D68C-41FB-B107-F3D10C6E5B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Behind the scenes, react-router uses </a:t>
            </a:r>
            <a:r>
              <a:rPr lang="en-US" dirty="0">
                <a:solidFill>
                  <a:srgbClr val="FF0000"/>
                </a:solidFill>
              </a:rPr>
              <a:t>path-to-</a:t>
            </a:r>
            <a:r>
              <a:rPr lang="en-US" dirty="0" err="1">
                <a:solidFill>
                  <a:srgbClr val="FF0000"/>
                </a:solidFill>
              </a:rPr>
              <a:t>regexp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comprehensive syntax is supported</a:t>
            </a:r>
          </a:p>
          <a:p>
            <a:pPr lvl="1"/>
            <a:r>
              <a:rPr lang="en-US" dirty="0"/>
              <a:t>/contact/:id?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prefix:id</a:t>
            </a:r>
            <a:endParaRPr lang="en-US" dirty="0"/>
          </a:p>
          <a:p>
            <a:pPr lvl="1"/>
            <a:r>
              <a:rPr lang="en-US" dirty="0"/>
              <a:t>/:path*	</a:t>
            </a:r>
          </a:p>
          <a:p>
            <a:pPr lvl="1"/>
            <a:r>
              <a:rPr lang="en-US" dirty="0"/>
              <a:t>/:path+</a:t>
            </a:r>
          </a:p>
          <a:p>
            <a:pPr lvl="1"/>
            <a:r>
              <a:rPr lang="en-US" dirty="0"/>
              <a:t>/contact/:id(\\d+)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690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30-D061-4041-A3D9-13DBE54B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752DF-ED14-453E-90B8-CE74565D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92B3B-6D62-4284-A051-9DD18D62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9B976-4EF4-4EB3-A6E6-178AFA5CB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is used for cross Route metadata</a:t>
            </a:r>
          </a:p>
          <a:p>
            <a:pPr lvl="1"/>
            <a:r>
              <a:rPr lang="en-US" dirty="0" err="1"/>
              <a:t>lang</a:t>
            </a:r>
            <a:endParaRPr lang="en-US" dirty="0"/>
          </a:p>
          <a:p>
            <a:pPr lvl="1"/>
            <a:r>
              <a:rPr lang="en-US" dirty="0"/>
              <a:t>Auth token</a:t>
            </a:r>
          </a:p>
          <a:p>
            <a:r>
              <a:rPr lang="en-US" dirty="0"/>
              <a:t>Router ignores it</a:t>
            </a:r>
          </a:p>
          <a:p>
            <a:pPr lvl="1"/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4B850-5817-4BBB-B619-EFC3C8829DCE}"/>
              </a:ext>
            </a:extLst>
          </p:cNvPr>
          <p:cNvSpPr/>
          <p:nvPr/>
        </p:nvSpPr>
        <p:spPr>
          <a:xfrm>
            <a:off x="3177724" y="3848100"/>
            <a:ext cx="30232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styles.header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reorder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}&gt;Name&lt;/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43437-BF1A-486F-82EE-2B0FB231EB1E}"/>
              </a:ext>
            </a:extLst>
          </p:cNvPr>
          <p:cNvSpPr/>
          <p:nvPr/>
        </p:nvSpPr>
        <p:spPr>
          <a:xfrm>
            <a:off x="613630" y="4950493"/>
            <a:ext cx="5310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reorder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parse(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`?order=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"desc"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asc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"desc"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11A6C-D7CA-4868-9CC4-A601E1742ACC}"/>
              </a:ext>
            </a:extLst>
          </p:cNvPr>
          <p:cNvSpPr/>
          <p:nvPr/>
        </p:nvSpPr>
        <p:spPr>
          <a:xfrm>
            <a:off x="6084168" y="5314140"/>
            <a:ext cx="280230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{parse}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"query-string"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0048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F855-E77E-48CC-AD3B-7FA6C390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Integration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1D38D-1600-48A2-AD76-15E3E9A1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E8B2D-D7E6-4A8B-9103-0BFC50CF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42B8-9707-4F82-BD50-1670153751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add @types/react-router @types/history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76201-43C5-4372-B1C2-69349E708611}"/>
              </a:ext>
            </a:extLst>
          </p:cNvPr>
          <p:cNvSpPr/>
          <p:nvPr/>
        </p:nvSpPr>
        <p:spPr>
          <a:xfrm>
            <a:off x="612648" y="2483228"/>
            <a:ext cx="25912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99C30-C4CC-4F30-8FBC-94A412F479A0}"/>
              </a:ext>
            </a:extLst>
          </p:cNvPr>
          <p:cNvSpPr/>
          <p:nvPr/>
        </p:nvSpPr>
        <p:spPr>
          <a:xfrm>
            <a:off x="612648" y="3636109"/>
            <a:ext cx="60304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RouteComponentProps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26A80-123F-4A99-8F86-8AEF58A9250D}"/>
              </a:ext>
            </a:extLst>
          </p:cNvPr>
          <p:cNvSpPr/>
          <p:nvPr/>
        </p:nvSpPr>
        <p:spPr>
          <a:xfrm>
            <a:off x="7380312" y="2276872"/>
            <a:ext cx="1568996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RouteComponentProps</a:t>
            </a:r>
            <a:r>
              <a:rPr lang="en-US" sz="1400" dirty="0"/>
              <a:t> defines props like history, location &amp; match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41CC2-49F7-4EAF-83CC-114B81C5C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99992" y="2888940"/>
            <a:ext cx="2880320" cy="82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DD00BFF-842B-48C4-86C3-DEA3CC92E8F2}"/>
              </a:ext>
            </a:extLst>
          </p:cNvPr>
          <p:cNvSpPr/>
          <p:nvPr/>
        </p:nvSpPr>
        <p:spPr>
          <a:xfrm>
            <a:off x="2168860" y="4988267"/>
            <a:ext cx="480628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getContactById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A903D7-B7B6-4E40-957C-D348D95A4F17}"/>
              </a:ext>
            </a:extLst>
          </p:cNvPr>
          <p:cNvSpPr/>
          <p:nvPr/>
        </p:nvSpPr>
        <p:spPr>
          <a:xfrm>
            <a:off x="429388" y="4639337"/>
            <a:ext cx="1275418" cy="948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Type safe </a:t>
            </a:r>
            <a:r>
              <a:rPr lang="en-US" sz="1400" dirty="0" err="1"/>
              <a:t>match.props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7619D9-697A-4A67-BB9B-6247C685EEA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04806" y="5113614"/>
            <a:ext cx="4523378" cy="607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E26E4-649A-44E1-B3B2-25DA72520EE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71601" y="2934145"/>
            <a:ext cx="95496" cy="1705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2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F0D1-A6C1-4E62-8F83-6157319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BrowserRouter</a:t>
            </a:r>
            <a:r>
              <a:rPr lang="en-US" dirty="0"/>
              <a:t> vs. </a:t>
            </a:r>
            <a:r>
              <a:rPr lang="en-US" dirty="0" err="1"/>
              <a:t>HashRouter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CBA94-3458-413F-992C-12834F2D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B45-E8D0-48F6-9F7D-5DB018D1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B152F-86F9-4488-B282-1F96D579D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BrowserRouter</a:t>
            </a:r>
            <a:r>
              <a:rPr lang="en-US" dirty="0"/>
              <a:t> uses History API to control the browser’s URL</a:t>
            </a:r>
          </a:p>
          <a:p>
            <a:r>
              <a:rPr lang="en-US" dirty="0"/>
              <a:t>Must fix the server to support client URLs</a:t>
            </a:r>
          </a:p>
          <a:p>
            <a:pPr lvl="1"/>
            <a:r>
              <a:rPr lang="en-US" dirty="0"/>
              <a:t>Else, the server returns 404</a:t>
            </a:r>
          </a:p>
          <a:p>
            <a:r>
              <a:rPr lang="en-US" dirty="0"/>
              <a:t>An alternative is to use </a:t>
            </a:r>
            <a:r>
              <a:rPr lang="en-US" dirty="0" err="1">
                <a:solidFill>
                  <a:srgbClr val="FF0000"/>
                </a:solidFill>
              </a:rPr>
              <a:t>HashRouter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Only changes the hash value</a:t>
            </a:r>
          </a:p>
          <a:p>
            <a:pPr lvl="1"/>
            <a:r>
              <a:rPr lang="en-US" dirty="0"/>
              <a:t>Thus, supports older browsers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BE347-9481-4965-A6E4-1408672588F8}"/>
              </a:ext>
            </a:extLst>
          </p:cNvPr>
          <p:cNvSpPr/>
          <p:nvPr/>
        </p:nvSpPr>
        <p:spPr>
          <a:xfrm>
            <a:off x="2259078" y="5275057"/>
            <a:ext cx="48605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HashRouter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"react-router-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1FE8B-04D6-4120-84D4-4D4FB01F8732}"/>
              </a:ext>
            </a:extLst>
          </p:cNvPr>
          <p:cNvSpPr/>
          <p:nvPr/>
        </p:nvSpPr>
        <p:spPr>
          <a:xfrm>
            <a:off x="2951853" y="5952473"/>
            <a:ext cx="34749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http://localhost:8080/#/contact/1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843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95BA-B847-4900-93DA-76527BE6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6C814-D743-462F-9A58-6CD6486F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C095-0C50-4C32-BAE3-DCB4267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C60C8-87EF-4236-B288-850D80A7D2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prop can be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prop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3D214-DB52-444B-BD85-D301C5EEF31D}"/>
              </a:ext>
            </a:extLst>
          </p:cNvPr>
          <p:cNvSpPr/>
          <p:nvPr/>
        </p:nvSpPr>
        <p:spPr>
          <a:xfrm>
            <a:off x="3068960" y="2521059"/>
            <a:ext cx="30060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"/courses"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"?sort=name"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"#the-hash"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fromDashboard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4083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FDD-1B7E-4F99-A501-3DEA04AF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NavLink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30FF4-FBE1-4E6A-B14B-E222F6FD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9C985-C661-40DD-BF24-DA39D5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2C1B7-843F-4A59-B33B-F3B94264B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styling attributes to the rendered element when it matches the current URL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0F835C-076F-4983-84E5-8754BE743CED}"/>
              </a:ext>
            </a:extLst>
          </p:cNvPr>
          <p:cNvSpPr/>
          <p:nvPr/>
        </p:nvSpPr>
        <p:spPr>
          <a:xfrm>
            <a:off x="6228184" y="4871864"/>
            <a:ext cx="1568996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active CSS class is added when this link matches the current URL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FEB25-5092-4F1C-A5A7-A025F4A26747}"/>
              </a:ext>
            </a:extLst>
          </p:cNvPr>
          <p:cNvSpPr/>
          <p:nvPr/>
        </p:nvSpPr>
        <p:spPr>
          <a:xfrm>
            <a:off x="1907704" y="3139356"/>
            <a:ext cx="5814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styles.menu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styles.active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styles.active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8E2A9-0764-470D-9228-EF38B3C9308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067944" y="3616409"/>
            <a:ext cx="2944738" cy="1255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1D7-0532-44A1-A505-359CC0FC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56F7-25B9-49BD-80F1-00ABAD90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88E4-B4E5-45EF-A680-7FAC0D7C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83F90-30A7-4812-88CC-88E4A2BE40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grouping of Routes</a:t>
            </a:r>
          </a:p>
          <a:p>
            <a:r>
              <a:rPr lang="en-US" dirty="0"/>
              <a:t>Only the first matched Route is rendered</a:t>
            </a:r>
          </a:p>
          <a:p>
            <a:r>
              <a:rPr lang="en-US" dirty="0"/>
              <a:t>We can now offer an “404 component”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719B7-4B7C-4DC7-BA3F-F12D1CD25D03}"/>
              </a:ext>
            </a:extLst>
          </p:cNvPr>
          <p:cNvSpPr/>
          <p:nvPr/>
        </p:nvSpPr>
        <p:spPr>
          <a:xfrm>
            <a:off x="2403348" y="3688140"/>
            <a:ext cx="4572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{Home}/&gt;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{About}/&gt;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="/:user"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{User}/&gt;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C01AA-AAE9-4417-A1A6-7F3B0CD992EC}"/>
              </a:ext>
            </a:extLst>
          </p:cNvPr>
          <p:cNvSpPr/>
          <p:nvPr/>
        </p:nvSpPr>
        <p:spPr>
          <a:xfrm>
            <a:off x="467544" y="5252864"/>
            <a:ext cx="1568996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NoMatch</a:t>
            </a:r>
            <a:r>
              <a:rPr lang="en-US" sz="1400" dirty="0"/>
              <a:t> is rendered only if above Routes do not match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92D186-37A5-4CC3-B560-DBE5EE90A8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36540" y="4871864"/>
            <a:ext cx="591244" cy="993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6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3A9-F63C-40D1-BAAA-C94B67E1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F8B22-9B8F-49D7-BF0D-CF6E9403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77208-BB3F-44EF-A145-5C95F0E9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40F8B-7F9C-4A51-88BD-45156AED1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interesting concept</a:t>
            </a:r>
          </a:p>
          <a:p>
            <a:pPr lvl="1"/>
            <a:r>
              <a:rPr lang="en-US" dirty="0"/>
              <a:t>Not sure if practical</a:t>
            </a:r>
          </a:p>
          <a:p>
            <a:r>
              <a:rPr lang="en-US" dirty="0"/>
              <a:t>A component may render a Redirect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/>
              <a:t>history.push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1AF30-248E-4C16-A54C-C4D7BAFCB2A2}"/>
              </a:ext>
            </a:extLst>
          </p:cNvPr>
          <p:cNvSpPr/>
          <p:nvPr/>
        </p:nvSpPr>
        <p:spPr>
          <a:xfrm>
            <a:off x="2403348" y="4149080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 =&gt; (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loggedIn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? (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="/dashboard"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 : (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PublicHomePage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)}/&gt;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5631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9922-E3B4-45E4-9055-75806AB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89DB6-80DF-4A41-8DA8-7D2915A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8DF6-2E97-4BFB-98EA-9F466FF1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BFAD-4A14-48CA-ADE1-F7609C2044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specific API</a:t>
            </a:r>
          </a:p>
          <a:p>
            <a:r>
              <a:rPr lang="en-US" dirty="0"/>
              <a:t>Just use Route(s) inside a component</a:t>
            </a:r>
          </a:p>
          <a:p>
            <a:r>
              <a:rPr lang="en-US" dirty="0"/>
              <a:t>Consider using </a:t>
            </a:r>
            <a:r>
              <a:rPr lang="en-US" dirty="0">
                <a:solidFill>
                  <a:srgbClr val="FF0000"/>
                </a:solidFill>
              </a:rPr>
              <a:t>match.url </a:t>
            </a:r>
            <a:r>
              <a:rPr lang="en-US" dirty="0"/>
              <a:t>to build the nested link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4F509-DC8C-464B-9290-F41E216E15D8}"/>
              </a:ext>
            </a:extLst>
          </p:cNvPr>
          <p:cNvSpPr/>
          <p:nvPr/>
        </p:nvSpPr>
        <p:spPr>
          <a:xfrm>
            <a:off x="683568" y="3356992"/>
            <a:ext cx="552636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styles.menu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styles.active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styles.active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styles.active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path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="/admin"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F8E81-774E-4817-AD24-2B2C8B1E0F32}"/>
              </a:ext>
            </a:extLst>
          </p:cNvPr>
          <p:cNvSpPr/>
          <p:nvPr/>
        </p:nvSpPr>
        <p:spPr>
          <a:xfrm>
            <a:off x="4158208" y="4437112"/>
            <a:ext cx="430222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="/admin/users"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&gt;Users&lt;/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="/admin/customers"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&gt;Customers&lt;/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="/admin/users"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="/admin/customers"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7123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&amp; configuring react-router</a:t>
            </a:r>
          </a:p>
          <a:p>
            <a:r>
              <a:rPr lang="en-US" dirty="0"/>
              <a:t>Getting familiar with common components</a:t>
            </a:r>
          </a:p>
          <a:p>
            <a:r>
              <a:rPr lang="en-US" dirty="0"/>
              <a:t>Understand the internals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D66A-0D41-49D9-9B70-E8D5EBA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Transition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6E270-A59C-4693-96DA-35ED81A5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5107F-E708-4D72-8EE8-D5BB6825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19885-0D64-4B00-91E5-D072236E4F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Prompt inside a component where you want to control the transition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Override </a:t>
            </a:r>
            <a:r>
              <a:rPr lang="en-US" dirty="0" err="1">
                <a:solidFill>
                  <a:srgbClr val="FF0000"/>
                </a:solidFill>
              </a:rPr>
              <a:t>BrowserRouter.getUserConfirmation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custom prompt</a:t>
            </a:r>
          </a:p>
          <a:p>
            <a:pPr lvl="1"/>
            <a:r>
              <a:rPr lang="en-US" dirty="0"/>
              <a:t>Default is </a:t>
            </a:r>
            <a:r>
              <a:rPr lang="en-US" dirty="0" err="1"/>
              <a:t>window.confirm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E3F59-E52D-4EBE-A42F-5B5F901C08DF}"/>
              </a:ext>
            </a:extLst>
          </p:cNvPr>
          <p:cNvSpPr/>
          <p:nvPr/>
        </p:nvSpPr>
        <p:spPr>
          <a:xfrm>
            <a:off x="3114300" y="2602384"/>
            <a:ext cx="31500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styles.menu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to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 path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="/"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="/about"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="Are you sure"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36F42-A11E-456F-A7B7-D615572C80B2}"/>
              </a:ext>
            </a:extLst>
          </p:cNvPr>
          <p:cNvSpPr/>
          <p:nvPr/>
        </p:nvSpPr>
        <p:spPr>
          <a:xfrm>
            <a:off x="845840" y="5930826"/>
            <a:ext cx="38884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BrowserRouter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getUserConfirmation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myConfirmation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ACBA2-A0D9-489E-AACE-188EFD7ECEF5}"/>
              </a:ext>
            </a:extLst>
          </p:cNvPr>
          <p:cNvSpPr/>
          <p:nvPr/>
        </p:nvSpPr>
        <p:spPr>
          <a:xfrm>
            <a:off x="5148064" y="5942880"/>
            <a:ext cx="315009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myConfirmation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(message, callback)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callback(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629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3A26-AB5D-46AD-9210-4B2943D4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36C1C-7582-4EA3-913C-4FEFEC3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A6A6-2C4A-4495-B4C4-073BEC23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D0124-6A75-485E-82CD-EB00112C83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Route navigation</a:t>
            </a:r>
          </a:p>
          <a:p>
            <a:pPr lvl="1"/>
            <a:r>
              <a:rPr lang="en-US" dirty="0"/>
              <a:t>Unmounts old component</a:t>
            </a:r>
          </a:p>
          <a:p>
            <a:pPr lvl="1"/>
            <a:r>
              <a:rPr lang="en-US" dirty="0"/>
              <a:t>Mounts new component</a:t>
            </a:r>
          </a:p>
          <a:p>
            <a:r>
              <a:rPr lang="en-US" dirty="0"/>
              <a:t>As usual, must cleanup any allocated resource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191A9-F1E2-4FDF-810E-DC05E6B90C25}"/>
              </a:ext>
            </a:extLst>
          </p:cNvPr>
          <p:cNvSpPr/>
          <p:nvPr/>
        </p:nvSpPr>
        <p:spPr>
          <a:xfrm>
            <a:off x="3174767" y="3763881"/>
            <a:ext cx="3029162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HomePage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</a:t>
            </a:r>
            <a:b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  Cleanup goes here</a:t>
            </a:r>
            <a:b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</a:t>
            </a:r>
            <a:b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9913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4C7-4C98-475C-AC4B-522485A7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7F514-95A5-4E45-8580-98EDF47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78E9-5C7F-49FE-8984-68E1C9B7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6CBD2-99EB-405C-85B9-BDD15F2FC1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modal is always a challenge</a:t>
            </a:r>
          </a:p>
          <a:p>
            <a:r>
              <a:rPr lang="en-US" dirty="0"/>
              <a:t>Should URL change when opening a modal ?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anose="05000000000000000000" pitchFamily="2" charset="2"/>
              </a:rPr>
              <a:t> Previous view is lost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 Pressing back on mobile is broken</a:t>
            </a:r>
          </a:p>
          <a:p>
            <a:r>
              <a:rPr lang="en-US" dirty="0">
                <a:sym typeface="Wingdings" panose="05000000000000000000" pitchFamily="2" charset="2"/>
              </a:rPr>
              <a:t>See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https://reacttraining.com/react-router/web/example/modal-gallery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trick is to inject a custom location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 the old route still matches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10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165-327B-4F40-8500-667E741F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withRouter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0199-BEF9-4FFC-BEEE-33A510E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0589-D26D-49D1-B256-0340CAA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623B8-DD75-49D1-AA08-16E4980F24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components rendered by Route have access to Route’s props</a:t>
            </a:r>
          </a:p>
          <a:p>
            <a:r>
              <a:rPr lang="en-US" dirty="0" err="1"/>
              <a:t>withRouter</a:t>
            </a:r>
            <a:r>
              <a:rPr lang="en-US" dirty="0"/>
              <a:t> “connects” a component to Router state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95632-B4FB-4EC5-B890-AE2CAC01B547}"/>
              </a:ext>
            </a:extLst>
          </p:cNvPr>
          <p:cNvSpPr/>
          <p:nvPr/>
        </p:nvSpPr>
        <p:spPr>
          <a:xfrm>
            <a:off x="3186308" y="3168549"/>
            <a:ext cx="300608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ClockProps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History;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ClockProps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"history"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0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0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toLocaleTimeString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default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withRouter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(Clock);</a:t>
            </a:r>
            <a:endParaRPr lang="he-IL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73D55-EA32-4AA8-9061-5F32843D5FE0}"/>
              </a:ext>
            </a:extLst>
          </p:cNvPr>
          <p:cNvSpPr/>
          <p:nvPr/>
        </p:nvSpPr>
        <p:spPr>
          <a:xfrm>
            <a:off x="377952" y="4827724"/>
            <a:ext cx="1568996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withRouter</a:t>
            </a:r>
            <a:r>
              <a:rPr lang="en-US" sz="1400" dirty="0"/>
              <a:t>, </a:t>
            </a:r>
            <a:r>
              <a:rPr lang="en-US" sz="1400" dirty="0" err="1"/>
              <a:t>this.props.history</a:t>
            </a:r>
            <a:r>
              <a:rPr lang="en-US" sz="1400" dirty="0"/>
              <a:t> is empty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FBAE2B-857A-432E-8AD1-9AC154F435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46948" y="4509120"/>
            <a:ext cx="1472924" cy="930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7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react-router is very flexible</a:t>
            </a:r>
          </a:p>
          <a:p>
            <a:r>
              <a:rPr lang="en-US" dirty="0"/>
              <a:t>Nesting routes inside components is a fresh strategic</a:t>
            </a:r>
          </a:p>
          <a:p>
            <a:r>
              <a:rPr lang="en-US" dirty="0"/>
              <a:t>Think carefully about redux/router integration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74BC-43F7-47D4-AB64-938DCF4F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694F3-5215-4C69-B2AC-80B6CF3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980D-2D29-41B5-ADF5-5A0A491C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801A4-293F-4B71-8E74-42090E5502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Bookmarkable URLs</a:t>
            </a:r>
          </a:p>
          <a:p>
            <a:r>
              <a:rPr lang="en-US" dirty="0"/>
              <a:t>Navigation inside SPA</a:t>
            </a:r>
          </a:p>
          <a:p>
            <a:r>
              <a:rPr lang="en-US" dirty="0"/>
              <a:t>Persistent F5 (refresh)</a:t>
            </a:r>
          </a:p>
          <a:p>
            <a:r>
              <a:rPr lang="en-US" dirty="0"/>
              <a:t>Support back on mobile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41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F080-EB92-4A11-B3B6-23AAFA6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AEA4-1935-4915-B079-D8E01065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5E3B-5D02-460B-AB06-7C83474E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872BC-F3F5-4A58-97D5-26EFE1E27F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Declarative </a:t>
            </a:r>
          </a:p>
          <a:p>
            <a:r>
              <a:rPr lang="en-US" dirty="0"/>
              <a:t>No global routing table</a:t>
            </a:r>
          </a:p>
          <a:p>
            <a:r>
              <a:rPr lang="en-US" dirty="0"/>
              <a:t>Route configuration resides inside components</a:t>
            </a:r>
          </a:p>
          <a:p>
            <a:pPr lvl="1"/>
            <a:r>
              <a:rPr lang="en-US" dirty="0"/>
              <a:t>Thus, a component must be rendered </a:t>
            </a:r>
          </a:p>
          <a:p>
            <a:r>
              <a:rPr lang="en-US" dirty="0"/>
              <a:t>Ingredients</a:t>
            </a:r>
          </a:p>
          <a:p>
            <a:pPr lvl="1"/>
            <a:r>
              <a:rPr lang="en-US" dirty="0"/>
              <a:t>Router</a:t>
            </a:r>
          </a:p>
          <a:p>
            <a:pPr lvl="1"/>
            <a:r>
              <a:rPr lang="en-US" dirty="0"/>
              <a:t>Route</a:t>
            </a:r>
          </a:p>
          <a:p>
            <a:pPr lvl="1"/>
            <a:r>
              <a:rPr lang="en-US" dirty="0"/>
              <a:t>Link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28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0E9-7570-4C3E-869C-68091538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A534-A7F2-478B-904D-AB25403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F865-7213-4DBA-BF30-482279D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7FC81-AB70-4B49-BE36-850DE1D88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add react-router-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Wrap JSX inside </a:t>
            </a:r>
            <a:r>
              <a:rPr lang="en-US" dirty="0">
                <a:solidFill>
                  <a:srgbClr val="FF0000"/>
                </a:solidFill>
              </a:rPr>
              <a:t>Router</a:t>
            </a:r>
            <a:r>
              <a:rPr lang="en-US" dirty="0"/>
              <a:t> component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component instead of &lt;a </a:t>
            </a:r>
            <a:r>
              <a:rPr lang="en-US" dirty="0" err="1"/>
              <a:t>href</a:t>
            </a:r>
            <a:r>
              <a:rPr lang="en-US" dirty="0"/>
              <a:t>=“…” /&gt;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Route</a:t>
            </a:r>
            <a:r>
              <a:rPr lang="en-US" dirty="0"/>
              <a:t> component to associate URLs with components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86E64-6405-4BCE-A384-0B75599F8585}"/>
              </a:ext>
            </a:extLst>
          </p:cNvPr>
          <p:cNvSpPr/>
          <p:nvPr/>
        </p:nvSpPr>
        <p:spPr>
          <a:xfrm>
            <a:off x="1892752" y="4437112"/>
            <a:ext cx="5358496" cy="1903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="App"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&gt;Home&lt;/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styles.link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="/about"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&gt;About&lt;/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exact path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="/about"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About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1972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9A8-B41B-478D-8CF4-CBB1997C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5DD0D-BBDB-47FA-ACDE-01F3413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293C-69C3-45A9-80DE-731900E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FBE184-E7B1-4AF6-8A69-7219B1B696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Route’s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is compared to </a:t>
            </a:r>
            <a:r>
              <a:rPr lang="en-US" dirty="0" err="1">
                <a:solidFill>
                  <a:srgbClr val="FF0000"/>
                </a:solidFill>
              </a:rPr>
              <a:t>location.pathname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Query strings are not considered</a:t>
            </a:r>
          </a:p>
          <a:p>
            <a:pPr lvl="1"/>
            <a:r>
              <a:rPr lang="en-US" dirty="0"/>
              <a:t>May use the </a:t>
            </a:r>
            <a:r>
              <a:rPr lang="en-US" dirty="0">
                <a:solidFill>
                  <a:srgbClr val="FF0000"/>
                </a:solidFill>
              </a:rPr>
              <a:t>exact</a:t>
            </a:r>
            <a:r>
              <a:rPr lang="en-US" dirty="0"/>
              <a:t> prop</a:t>
            </a:r>
          </a:p>
          <a:p>
            <a:r>
              <a:rPr lang="en-US" dirty="0"/>
              <a:t>When matched, Route content is rendered</a:t>
            </a:r>
          </a:p>
          <a:p>
            <a:pPr lvl="1"/>
            <a:r>
              <a:rPr lang="en-US" dirty="0"/>
              <a:t>Else, null is returned</a:t>
            </a:r>
          </a:p>
          <a:p>
            <a:r>
              <a:rPr lang="en-US" dirty="0"/>
              <a:t>Multiple Routes might be matched at the same time</a:t>
            </a:r>
          </a:p>
          <a:p>
            <a:pPr lvl="1"/>
            <a:r>
              <a:rPr lang="en-US" dirty="0"/>
              <a:t>Very useful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component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02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F047-0F1E-478A-A9A4-6AF54749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props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552EE-99B0-4ACB-A9C1-5BB161B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A03C-2D51-491C-9DB8-A48790C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70A70-C8E7-4B39-9D11-F6413DB397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 Route props are not sent to the underline rendered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Below trick is problematic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5C093-C01D-42F6-9B4A-53A15EBC418F}"/>
              </a:ext>
            </a:extLst>
          </p:cNvPr>
          <p:cNvSpPr/>
          <p:nvPr/>
        </p:nvSpPr>
        <p:spPr>
          <a:xfrm>
            <a:off x="1152164" y="2852936"/>
            <a:ext cx="68396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="/contacts/:id"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DF61E5-E48F-4086-A5E0-E6D260966D38}"/>
              </a:ext>
            </a:extLst>
          </p:cNvPr>
          <p:cNvSpPr/>
          <p:nvPr/>
        </p:nvSpPr>
        <p:spPr>
          <a:xfrm>
            <a:off x="7518386" y="3429000"/>
            <a:ext cx="1374094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contact is ignored by Route and not sent to </a:t>
            </a:r>
            <a:r>
              <a:rPr lang="en-US" sz="1200" dirty="0" err="1"/>
              <a:t>ContactDetails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85000F-7E93-4FC9-83EE-F0CE009C2FC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516216" y="3140968"/>
            <a:ext cx="1002170" cy="783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086F4-7381-446B-A83D-E70A548319F2}"/>
              </a:ext>
            </a:extLst>
          </p:cNvPr>
          <p:cNvSpPr/>
          <p:nvPr/>
        </p:nvSpPr>
        <p:spPr>
          <a:xfrm>
            <a:off x="1809028" y="4673844"/>
            <a:ext cx="576064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="/contacts/:id" </a:t>
            </a:r>
          </a:p>
          <a:p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 =&gt; 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/&gt;} /&gt;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4268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B852-1BB1-4769-B7F8-14191BD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34965-13E1-41EA-8A37-1DA4A1C4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61B32-2C38-4B49-9656-C20731B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A5D29-A68D-4A3F-A5E3-FF1359AE58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Route component supports the concept of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ContactDetails</a:t>
            </a:r>
            <a:r>
              <a:rPr lang="en-US" dirty="0"/>
              <a:t> has no access to Route’s props like history &amp; match</a:t>
            </a:r>
          </a:p>
          <a:p>
            <a:pPr lvl="1"/>
            <a:r>
              <a:rPr lang="en-US" dirty="0"/>
              <a:t>And is always rendered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24654-912A-482D-85B2-E6610DF27605}"/>
              </a:ext>
            </a:extLst>
          </p:cNvPr>
          <p:cNvSpPr/>
          <p:nvPr/>
        </p:nvSpPr>
        <p:spPr>
          <a:xfrm>
            <a:off x="2286000" y="2348880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="/contacts/:id"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6BAE51-B862-4B01-9D68-5664EBF67DC8}"/>
              </a:ext>
            </a:extLst>
          </p:cNvPr>
          <p:cNvSpPr/>
          <p:nvPr/>
        </p:nvSpPr>
        <p:spPr>
          <a:xfrm>
            <a:off x="7379812" y="3284502"/>
            <a:ext cx="1296144" cy="8564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ContactDetails</a:t>
            </a:r>
            <a:r>
              <a:rPr lang="en-US" sz="1400" dirty="0"/>
              <a:t> is always rendered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8C2BF0-A2AB-4685-846A-141077FC27C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572000" y="2996952"/>
            <a:ext cx="2807812" cy="715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8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B457-3D83-4582-86C0-F993E44C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Route.render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F0AC-45AE-4C8D-AF61-1B46C65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906B0-673D-4DDA-B08E-5856D4A3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0BD0F-E929-4BB9-8C8F-930A083DAD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inline rendering + access to props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D5540-BFC5-41BB-8FD5-B10C05D4A483}"/>
              </a:ext>
            </a:extLst>
          </p:cNvPr>
          <p:cNvSpPr/>
          <p:nvPr/>
        </p:nvSpPr>
        <p:spPr>
          <a:xfrm>
            <a:off x="2286000" y="2348880"/>
            <a:ext cx="4572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="/contacts/:id" </a:t>
            </a:r>
          </a:p>
          <a:p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 props =&gt;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ContactDetails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}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endParaRPr lang="he-I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F712E1-A154-4747-892C-142701F8AEEA}"/>
              </a:ext>
            </a:extLst>
          </p:cNvPr>
          <p:cNvSpPr/>
          <p:nvPr/>
        </p:nvSpPr>
        <p:spPr>
          <a:xfrm>
            <a:off x="1691680" y="4941168"/>
            <a:ext cx="1374094" cy="1062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Route uses the render method to render its children</a:t>
            </a:r>
            <a:endParaRPr lang="he-IL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2247D-06FE-4D07-A67F-6A0CF49821F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78727" y="2924944"/>
            <a:ext cx="969137" cy="20162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10231</TotalTime>
  <Words>937</Words>
  <Application>Microsoft Office PowerPoint</Application>
  <PresentationFormat>On-screen Show (4:3)</PresentationFormat>
  <Paragraphs>217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Router</vt:lpstr>
      <vt:lpstr>Agenda</vt:lpstr>
      <vt:lpstr>Why</vt:lpstr>
      <vt:lpstr>Philosophy</vt:lpstr>
      <vt:lpstr>How</vt:lpstr>
      <vt:lpstr>How does it work</vt:lpstr>
      <vt:lpstr>Sending props</vt:lpstr>
      <vt:lpstr>Inline rendering</vt:lpstr>
      <vt:lpstr>Route.render</vt:lpstr>
      <vt:lpstr>Route Parameters</vt:lpstr>
      <vt:lpstr>Parameter Constraints</vt:lpstr>
      <vt:lpstr>Query String</vt:lpstr>
      <vt:lpstr>Typescript Integration</vt:lpstr>
      <vt:lpstr>BrowserRouter vs. HashRouter</vt:lpstr>
      <vt:lpstr>Link</vt:lpstr>
      <vt:lpstr>NavLink</vt:lpstr>
      <vt:lpstr>Switch</vt:lpstr>
      <vt:lpstr>Redirect</vt:lpstr>
      <vt:lpstr>Nested Route</vt:lpstr>
      <vt:lpstr>Prevent Transition</vt:lpstr>
      <vt:lpstr>Cleanup</vt:lpstr>
      <vt:lpstr>Modal</vt:lpstr>
      <vt:lpstr>withRouter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694</cp:revision>
  <dcterms:created xsi:type="dcterms:W3CDTF">2011-02-24T19:30:07Z</dcterms:created>
  <dcterms:modified xsi:type="dcterms:W3CDTF">2018-10-14T22:09:30Z</dcterms:modified>
</cp:coreProperties>
</file>