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308" r:id="rId3"/>
    <p:sldId id="352" r:id="rId4"/>
    <p:sldId id="353" r:id="rId5"/>
    <p:sldId id="35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Router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&amp; configuring react-router</a:t>
            </a:r>
          </a:p>
          <a:p>
            <a:r>
              <a:rPr lang="en-US" dirty="0"/>
              <a:t>Understand the internals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74BC-43F7-47D4-AB64-938DCF4F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694F3-5215-4C69-B2AC-80B6CF3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980D-2D29-41B5-ADF5-5A0A491C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801A4-293F-4B71-8E74-42090E5502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Bookmarkable URLs</a:t>
            </a:r>
          </a:p>
          <a:p>
            <a:r>
              <a:rPr lang="en-US" dirty="0"/>
              <a:t>Navigation inside SPA</a:t>
            </a:r>
          </a:p>
          <a:p>
            <a:r>
              <a:rPr lang="en-US" dirty="0"/>
              <a:t>Persistent F5 (refresh)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41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0E9-7570-4C3E-869C-68091538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A534-A7F2-478B-904D-AB25403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F865-7213-4DBA-BF30-482279D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7FC81-AB70-4B49-BE36-850DE1D88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add react-router-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Wrap JSX inside </a:t>
            </a:r>
            <a:r>
              <a:rPr lang="en-US" dirty="0">
                <a:solidFill>
                  <a:srgbClr val="FF0000"/>
                </a:solidFill>
              </a:rPr>
              <a:t>Router</a:t>
            </a:r>
            <a:r>
              <a:rPr lang="en-US" dirty="0"/>
              <a:t> component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component instead of &lt;a </a:t>
            </a:r>
            <a:r>
              <a:rPr lang="en-US" dirty="0" err="1"/>
              <a:t>href</a:t>
            </a:r>
            <a:r>
              <a:rPr lang="en-US" dirty="0"/>
              <a:t>=“…” /&gt;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component to associate URLs with components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86E64-6405-4BCE-A384-0B75599F8585}"/>
              </a:ext>
            </a:extLst>
          </p:cNvPr>
          <p:cNvSpPr/>
          <p:nvPr/>
        </p:nvSpPr>
        <p:spPr>
          <a:xfrm>
            <a:off x="1892752" y="4437112"/>
            <a:ext cx="5358496" cy="1903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="App"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&gt;Home&lt;/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="/about"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&gt;About&lt;/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exact path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="/about"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About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1972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create-react-app it very easy to start a new application</a:t>
            </a:r>
          </a:p>
          <a:p>
            <a:r>
              <a:rPr lang="en-US" dirty="0"/>
              <a:t>React application consists of many components</a:t>
            </a:r>
          </a:p>
          <a:p>
            <a:r>
              <a:rPr lang="en-US" dirty="0"/>
              <a:t>A component is just a class</a:t>
            </a:r>
          </a:p>
          <a:p>
            <a:r>
              <a:rPr lang="en-US" dirty="0"/>
              <a:t>JSX is compiled to </a:t>
            </a:r>
            <a:r>
              <a:rPr lang="en-US"/>
              <a:t>plain 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9445</TotalTime>
  <Words>97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Router</vt:lpstr>
      <vt:lpstr>Agenda</vt:lpstr>
      <vt:lpstr>Why</vt:lpstr>
      <vt:lpstr>How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660</cp:revision>
  <dcterms:created xsi:type="dcterms:W3CDTF">2011-02-24T19:30:07Z</dcterms:created>
  <dcterms:modified xsi:type="dcterms:W3CDTF">2018-10-14T05:44:53Z</dcterms:modified>
</cp:coreProperties>
</file>