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308" r:id="rId3"/>
    <p:sldId id="378" r:id="rId4"/>
    <p:sldId id="379" r:id="rId5"/>
    <p:sldId id="35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Advanced components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dive into some advanced topics</a:t>
            </a:r>
          </a:p>
          <a:p>
            <a:r>
              <a:rPr lang="en-US" dirty="0"/>
              <a:t>Discuss React lifecycle</a:t>
            </a:r>
          </a:p>
          <a:p>
            <a:r>
              <a:rPr lang="en-US" dirty="0"/>
              <a:t>Understand the limitation of the architecture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8AB9-380A-4770-A2EA-EFB4316C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0484F-F088-433D-83B1-C0AECEF1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21516-CBC9-4FD9-8AA5-6BB34A24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F9478A-2443-41E7-B814-98498B8553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Webpack is able to detect import syntax and create a separate bundle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47ABB-C153-40CB-A1F1-CD59BE79E15E}"/>
              </a:ext>
            </a:extLst>
          </p:cNvPr>
          <p:cNvSpPr/>
          <p:nvPr/>
        </p:nvSpPr>
        <p:spPr>
          <a:xfrm>
            <a:off x="1187624" y="2924944"/>
            <a:ext cx="432048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}&gt;Load&lt;/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import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lazy.service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01DB68-9DE8-4D9B-9CEB-F34F0658CD37}"/>
              </a:ext>
            </a:extLst>
          </p:cNvPr>
          <p:cNvSpPr/>
          <p:nvPr/>
        </p:nvSpPr>
        <p:spPr>
          <a:xfrm>
            <a:off x="6102815" y="3645024"/>
            <a:ext cx="230425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0165E8-A12D-4D76-8635-39CEE704BEA0}"/>
              </a:ext>
            </a:extLst>
          </p:cNvPr>
          <p:cNvSpPr/>
          <p:nvPr/>
        </p:nvSpPr>
        <p:spPr>
          <a:xfrm>
            <a:off x="5922053" y="5275271"/>
            <a:ext cx="1554428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2B7485-DA6B-492D-A921-8832DDFC89E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707904" y="5085184"/>
            <a:ext cx="2214149" cy="607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9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8C8A-20D7-4918-AA3A-C35D36AE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ACCC4-BD5F-4E02-A437-C8E0B8FF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BCACE-20C4-4A42-887A-C4F88323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376396-6D9A-423E-931B-4C578CE48C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Global data down the component hierarchy</a:t>
            </a:r>
          </a:p>
          <a:p>
            <a:r>
              <a:rPr lang="en-US" dirty="0"/>
              <a:t>Use rarely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270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11731</TotalTime>
  <Words>75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Advanced components</vt:lpstr>
      <vt:lpstr>Agenda</vt:lpstr>
      <vt:lpstr>Code Splitting</vt:lpstr>
      <vt:lpstr>Context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698</cp:revision>
  <dcterms:created xsi:type="dcterms:W3CDTF">2011-02-24T19:30:07Z</dcterms:created>
  <dcterms:modified xsi:type="dcterms:W3CDTF">2018-10-02T23:30:24Z</dcterms:modified>
</cp:coreProperties>
</file>