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7"/>
  </p:notesMasterIdLst>
  <p:sldIdLst>
    <p:sldId id="256" r:id="rId2"/>
    <p:sldId id="287" r:id="rId3"/>
    <p:sldId id="288" r:id="rId4"/>
    <p:sldId id="257" r:id="rId5"/>
    <p:sldId id="28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94607" autoAdjust="0"/>
  </p:normalViewPr>
  <p:slideViewPr>
    <p:cSldViewPr>
      <p:cViewPr varScale="1">
        <p:scale>
          <a:sx n="108" d="100"/>
          <a:sy n="108" d="100"/>
        </p:scale>
        <p:origin x="148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© 2017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3DDC5FB-204B-4ED4-879E-F426562BB6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504" y="6391907"/>
            <a:ext cx="2088232" cy="3084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ricalvo/course-zap-2017-0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trainologic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3275856" y="2060848"/>
            <a:ext cx="2808312" cy="2016224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Asp.net advanced concepts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B31B9E1-59B8-435F-BFFD-4ED59A05B7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1520" y="332656"/>
            <a:ext cx="4618291" cy="68217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1C786-AA67-44B9-B883-E62CDE3DD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DF859B-4F6B-4723-93D4-EAD17E230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1E2AF-FFC6-46A5-8274-FE7F6C38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7EFE5A-1400-4CB8-B014-F852F78E6E8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IoC</a:t>
            </a:r>
            <a:r>
              <a:rPr lang="en-US" dirty="0"/>
              <a:t> &amp; Friends</a:t>
            </a:r>
          </a:p>
          <a:p>
            <a:r>
              <a:rPr lang="en-US" dirty="0"/>
              <a:t>CSRF &amp; Friends</a:t>
            </a:r>
          </a:p>
          <a:p>
            <a:r>
              <a:rPr lang="en-US" dirty="0"/>
              <a:t>OAuth</a:t>
            </a:r>
          </a:p>
          <a:p>
            <a:r>
              <a:rPr lang="en-US" dirty="0"/>
              <a:t>Clean Code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24570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859DE-600E-48B9-9BD3-0CAD45333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PPTs &amp; Samples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00AA2A-5A4D-4FA4-ADCE-685EFCB9A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C1F38-F6C6-45EF-9D8B-75F525F1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FE94DC-CBF5-4D92-837E-CF4EDD9FD2F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Are located at</a:t>
            </a:r>
          </a:p>
          <a:p>
            <a:r>
              <a:rPr lang="en-US" dirty="0">
                <a:hlinkClick r:id="rId2"/>
              </a:rPr>
              <a:t>https://github.com/oricalvo/course-zap-2017-07</a:t>
            </a:r>
            <a:endParaRPr lang="en-US" dirty="0"/>
          </a:p>
          <a:p>
            <a:r>
              <a:rPr lang="en-US" dirty="0"/>
              <a:t>Feel free to distribute</a:t>
            </a:r>
          </a:p>
          <a:p>
            <a:r>
              <a:rPr lang="en-US" dirty="0"/>
              <a:t>Please keep our logo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46199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29592-ACDA-491D-AAB4-C2A18306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CE3A7C-E63B-4ACD-8C1A-B4A3B0EE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FA364-5C1D-4792-BA7A-AE767E953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D28B2F-646E-4226-B928-669995B9F2A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Head of Front End Technologies @ Trainologic</a:t>
            </a:r>
          </a:p>
          <a:p>
            <a:r>
              <a:rPr lang="en-US" dirty="0">
                <a:hlinkClick r:id="rId2"/>
              </a:rPr>
              <a:t>http://trainologic.com</a:t>
            </a:r>
            <a:endParaRPr lang="en-US" dirty="0"/>
          </a:p>
          <a:p>
            <a:r>
              <a:rPr lang="en-US" dirty="0"/>
              <a:t>Java, Scala, Big Data, DevOps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86938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A0E1-468C-424B-B8FE-E70BF543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?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DE7055-F527-4D1C-9C62-1699AD03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77494-CC77-4A14-B4D4-577769AFC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1AF435-F386-44A1-AE8D-3A78D3FBBA4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09924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32182</TotalTime>
  <Words>98</Words>
  <Application>Microsoft Office PowerPoint</Application>
  <PresentationFormat>On-screen Show (4:3)</PresentationFormat>
  <Paragraphs>28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Levenim MT</vt:lpstr>
      <vt:lpstr>Tw Cen MT</vt:lpstr>
      <vt:lpstr>Wingdings</vt:lpstr>
      <vt:lpstr>Wingdings 2</vt:lpstr>
      <vt:lpstr>חציון</vt:lpstr>
      <vt:lpstr>Asp.net advanced concepts</vt:lpstr>
      <vt:lpstr>Objectives</vt:lpstr>
      <vt:lpstr>PPTs &amp; Samples</vt:lpstr>
      <vt:lpstr>About Me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808</cp:revision>
  <dcterms:created xsi:type="dcterms:W3CDTF">2011-02-24T08:59:43Z</dcterms:created>
  <dcterms:modified xsi:type="dcterms:W3CDTF">2017-07-09T01:13:25Z</dcterms:modified>
</cp:coreProperties>
</file>