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256" r:id="rId2"/>
    <p:sldId id="264" r:id="rId3"/>
    <p:sldId id="266" r:id="rId4"/>
    <p:sldId id="265" r:id="rId5"/>
    <p:sldId id="268" r:id="rId6"/>
    <p:sldId id="267" r:id="rId7"/>
    <p:sldId id="269" r:id="rId8"/>
    <p:sldId id="270" r:id="rId9"/>
    <p:sldId id="275" r:id="rId10"/>
    <p:sldId id="276" r:id="rId11"/>
    <p:sldId id="257" r:id="rId12"/>
    <p:sldId id="271" r:id="rId13"/>
    <p:sldId id="272" r:id="rId14"/>
    <p:sldId id="258" r:id="rId15"/>
    <p:sldId id="259" r:id="rId16"/>
    <p:sldId id="260" r:id="rId17"/>
    <p:sldId id="273" r:id="rId18"/>
    <p:sldId id="261" r:id="rId19"/>
    <p:sldId id="262" r:id="rId20"/>
    <p:sldId id="26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4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209C019-2490-4270-A0D8-60F9F50180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04" y="6446934"/>
            <a:ext cx="2145059" cy="3168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843808" y="2420888"/>
            <a:ext cx="2736304" cy="86409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CSRF &amp; Friends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CSRF Protection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 HTTP header for every request</a:t>
            </a:r>
          </a:p>
          <a:p>
            <a:r>
              <a:rPr lang="en-US" dirty="0"/>
              <a:t>Verify cookie against header</a:t>
            </a:r>
          </a:p>
        </p:txBody>
      </p:sp>
    </p:spTree>
    <p:extLst>
      <p:ext uri="{BB962C8B-B14F-4D97-AF65-F5344CB8AC3E}">
        <p14:creationId xmlns:p14="http://schemas.microsoft.com/office/powerpoint/2010/main" val="81860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Origin Policy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AJAX request sent to different domain is prohibited</a:t>
            </a:r>
          </a:p>
          <a:p>
            <a:pPr lvl="1"/>
            <a:r>
              <a:rPr lang="en-US" dirty="0"/>
              <a:t>To prevent CSRF</a:t>
            </a:r>
          </a:p>
          <a:p>
            <a:r>
              <a:rPr lang="en-US" dirty="0"/>
              <a:t>The following is considered different origin</a:t>
            </a:r>
          </a:p>
          <a:p>
            <a:pPr lvl="1"/>
            <a:r>
              <a:rPr lang="en-US" b="1" dirty="0"/>
              <a:t>Schema</a:t>
            </a:r>
            <a:r>
              <a:rPr lang="en-US" dirty="0"/>
              <a:t> - http vs. https</a:t>
            </a:r>
          </a:p>
          <a:p>
            <a:pPr lvl="1"/>
            <a:r>
              <a:rPr lang="en-US" b="1" dirty="0"/>
              <a:t>Host</a:t>
            </a:r>
            <a:r>
              <a:rPr lang="en-US" dirty="0"/>
              <a:t> – g.com vs. goole.com</a:t>
            </a:r>
          </a:p>
          <a:p>
            <a:pPr lvl="1"/>
            <a:r>
              <a:rPr lang="en-US" b="1" dirty="0"/>
              <a:t>Port</a:t>
            </a:r>
            <a:r>
              <a:rPr lang="en-US" dirty="0"/>
              <a:t> – http://localhost:123 vs. http:/localhost:124</a:t>
            </a:r>
          </a:p>
          <a:p>
            <a:r>
              <a:rPr lang="en-US" dirty="0"/>
              <a:t>This means that one web site cannot share its data with other web sites</a:t>
            </a:r>
          </a:p>
          <a:p>
            <a:pPr lvl="1"/>
            <a:r>
              <a:rPr lang="en-US" dirty="0"/>
              <a:t>For example, Twitter would like any site to get a list of the 10 latest most popular </a:t>
            </a:r>
            <a:r>
              <a:rPr lang="en-US" dirty="0" err="1"/>
              <a:t>twitts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6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Origin Policy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policy prevent sharing data easily between different sites</a:t>
            </a:r>
          </a:p>
          <a:p>
            <a:r>
              <a:rPr lang="en-US" dirty="0"/>
              <a:t>Think about Twitter</a:t>
            </a:r>
          </a:p>
          <a:p>
            <a:r>
              <a:rPr lang="en-US" dirty="0"/>
              <a:t>It want to share the top 10 most popular twits with any site</a:t>
            </a:r>
          </a:p>
          <a:p>
            <a:r>
              <a:rPr lang="en-US" dirty="0"/>
              <a:t>How can we bypass this policy ?</a:t>
            </a:r>
          </a:p>
        </p:txBody>
      </p:sp>
    </p:spTree>
    <p:extLst>
      <p:ext uri="{BB962C8B-B14F-4D97-AF65-F5344CB8AC3E}">
        <p14:creationId xmlns:p14="http://schemas.microsoft.com/office/powerpoint/2010/main" val="4209884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as a Proxy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origin policy is enforced by browsers</a:t>
            </a:r>
          </a:p>
          <a:p>
            <a:r>
              <a:rPr lang="en-US" dirty="0"/>
              <a:t>Communicating with Twitter can move to the server</a:t>
            </a:r>
          </a:p>
          <a:p>
            <a:r>
              <a:rPr lang="en-US" dirty="0"/>
              <a:t>Server is allowed to send request to any origin</a:t>
            </a:r>
          </a:p>
          <a:p>
            <a:r>
              <a:rPr lang="en-US" dirty="0"/>
              <a:t>However, user identity is lost</a:t>
            </a:r>
          </a:p>
        </p:txBody>
      </p:sp>
    </p:spTree>
    <p:extLst>
      <p:ext uri="{BB962C8B-B14F-4D97-AF65-F5344CB8AC3E}">
        <p14:creationId xmlns:p14="http://schemas.microsoft.com/office/powerpoint/2010/main" val="514619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US" dirty="0"/>
              <a:t>A technique to overcome the same origin policy limitation</a:t>
            </a:r>
          </a:p>
          <a:p>
            <a:r>
              <a:rPr lang="en-US" dirty="0"/>
              <a:t>It involves both server and client side modification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/>
              <a:t>Instead of JSON string</a:t>
            </a:r>
          </a:p>
          <a:p>
            <a:pPr lvl="1"/>
            <a:r>
              <a:rPr lang="en-US" dirty="0"/>
              <a:t>Returns a JavaScript code which call an arbitrary method and passes the relevant JSON string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name of the method can be specified by the client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9672" y="5013176"/>
            <a:ext cx="378982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clientMethod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{"id": 1, "name": "Ori"}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19672" y="5949280"/>
            <a:ext cx="464717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8000"/>
                </a:solidFill>
                <a:cs typeface="Consolas" panose="020B0609020204030204" pitchFamily="49" charset="0"/>
              </a:rPr>
              <a:t>http://twitter.com/latest?callback=clientMethod </a:t>
            </a:r>
          </a:p>
        </p:txBody>
      </p:sp>
      <p:sp>
        <p:nvSpPr>
          <p:cNvPr id="8" name="Rectangle 7"/>
          <p:cNvSpPr/>
          <p:nvPr/>
        </p:nvSpPr>
        <p:spPr>
          <a:xfrm>
            <a:off x="3869338" y="5853270"/>
            <a:ext cx="2232810" cy="5613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41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JSONP - Client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Dynamically appends script tag into the HTML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 attribute should point to the server side URL which returns the JSONP content</a:t>
            </a:r>
          </a:p>
          <a:p>
            <a:r>
              <a:rPr lang="en-US" dirty="0"/>
              <a:t>The browser downloads the script and executes it</a:t>
            </a:r>
          </a:p>
          <a:p>
            <a:r>
              <a:rPr lang="en-US" dirty="0"/>
              <a:t>Need to remove the script tag</a:t>
            </a:r>
          </a:p>
          <a:p>
            <a:r>
              <a:rPr lang="en-US" dirty="0"/>
              <a:t>Error handling it tricky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46211" y="4797152"/>
            <a:ext cx="4886274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"head"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).append(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'&lt;script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="/Home/Get" /&gt;'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clientMethod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console.log(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JSON.parse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4266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JSONP - jQuery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jQuery supports JSONP invocation through $.</a:t>
            </a:r>
            <a:r>
              <a:rPr lang="en-US" dirty="0" err="1"/>
              <a:t>ajax</a:t>
            </a:r>
            <a:endParaRPr lang="en-US" dirty="0"/>
          </a:p>
          <a:p>
            <a:r>
              <a:rPr lang="en-US" dirty="0"/>
              <a:t>This is a totally different mechanism since there is no use of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  <a:p>
            <a:r>
              <a:rPr lang="en-US" dirty="0"/>
              <a:t>Allow us to consume JSONP content as if it was plain HTTP service which returns JSON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54959" y="4077072"/>
            <a:ext cx="3068778" cy="25545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ajax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url: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"/Home/Get"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dataType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jsonp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success: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(data)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    console.log(data);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error: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"ERROR"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5853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JSONP - DEMO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REST API that returns JSONP</a:t>
            </a:r>
          </a:p>
          <a:p>
            <a:r>
              <a:rPr lang="en-US" dirty="0"/>
              <a:t>Consume JSONP using Angular</a:t>
            </a:r>
          </a:p>
        </p:txBody>
      </p:sp>
    </p:spTree>
    <p:extLst>
      <p:ext uri="{BB962C8B-B14F-4D97-AF65-F5344CB8AC3E}">
        <p14:creationId xmlns:p14="http://schemas.microsoft.com/office/powerpoint/2010/main" val="3913038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HTML5 introduces the concept of CORS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Cross Origin Resource Sharing</a:t>
            </a:r>
          </a:p>
          <a:p>
            <a:pPr lvl="1"/>
            <a:r>
              <a:rPr lang="en-US" dirty="0"/>
              <a:t>A challenge-response mini protocol</a:t>
            </a:r>
          </a:p>
          <a:p>
            <a:r>
              <a:rPr lang="en-US" dirty="0"/>
              <a:t>Old servers</a:t>
            </a:r>
          </a:p>
          <a:p>
            <a:pPr lvl="1"/>
            <a:r>
              <a:rPr lang="en-US" dirty="0"/>
              <a:t>Do not support the new protocol</a:t>
            </a:r>
          </a:p>
          <a:p>
            <a:pPr lvl="1"/>
            <a:r>
              <a:rPr lang="en-US" dirty="0"/>
              <a:t>Therefore the returned response is detected as invalid</a:t>
            </a:r>
          </a:p>
          <a:p>
            <a:pPr lvl="1"/>
            <a:r>
              <a:rPr lang="en-US" dirty="0"/>
              <a:t>The browser rejects the response</a:t>
            </a:r>
          </a:p>
          <a:p>
            <a:pPr lvl="1"/>
            <a:r>
              <a:rPr lang="en-US" dirty="0"/>
              <a:t>Application </a:t>
            </a:r>
            <a:r>
              <a:rPr lang="en-US" u="sng" dirty="0"/>
              <a:t>does not get a chance </a:t>
            </a:r>
            <a:r>
              <a:rPr lang="en-US" dirty="0"/>
              <a:t>to process the response</a:t>
            </a:r>
          </a:p>
          <a:p>
            <a:pPr lvl="1"/>
            <a:r>
              <a:rPr lang="en-US" dirty="0"/>
              <a:t>Request is still being sent to the server !!!</a:t>
            </a:r>
          </a:p>
        </p:txBody>
      </p:sp>
    </p:spTree>
    <p:extLst>
      <p:ext uri="{BB962C8B-B14F-4D97-AF65-F5344CB8AC3E}">
        <p14:creationId xmlns:p14="http://schemas.microsoft.com/office/powerpoint/2010/main" val="304764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Assuming new browser and server</a:t>
            </a:r>
          </a:p>
          <a:p>
            <a:r>
              <a:rPr lang="en-US" dirty="0"/>
              <a:t>The browser allows the request to be sent</a:t>
            </a:r>
          </a:p>
          <a:p>
            <a:pPr lvl="1"/>
            <a:r>
              <a:rPr lang="en-US" dirty="0"/>
              <a:t>Appends an HTTP header named </a:t>
            </a:r>
            <a:r>
              <a:rPr lang="en-US" dirty="0">
                <a:solidFill>
                  <a:srgbClr val="FF0000"/>
                </a:solidFill>
              </a:rPr>
              <a:t>Origin</a:t>
            </a:r>
          </a:p>
          <a:p>
            <a:pPr lvl="1"/>
            <a:r>
              <a:rPr lang="en-US" dirty="0"/>
              <a:t>Contains the URL of the requesting domain</a:t>
            </a:r>
          </a:p>
          <a:p>
            <a:r>
              <a:rPr lang="en-US" dirty="0"/>
              <a:t>The response includes an HTTP header named </a:t>
            </a:r>
            <a:r>
              <a:rPr lang="en-US" dirty="0">
                <a:solidFill>
                  <a:srgbClr val="FF0000"/>
                </a:solidFill>
              </a:rPr>
              <a:t>Access-Control-Allow-Origin</a:t>
            </a:r>
          </a:p>
          <a:p>
            <a:pPr lvl="1"/>
            <a:r>
              <a:rPr lang="en-US" dirty="0"/>
              <a:t>Contains a list of allowed domains</a:t>
            </a:r>
          </a:p>
          <a:p>
            <a:r>
              <a:rPr lang="en-US" dirty="0"/>
              <a:t>If the requesting domain is included inside the allowed list the browser let the application process the response as if it was a plain AJAX response</a:t>
            </a:r>
          </a:p>
        </p:txBody>
      </p:sp>
    </p:spTree>
    <p:extLst>
      <p:ext uri="{BB962C8B-B14F-4D97-AF65-F5344CB8AC3E}">
        <p14:creationId xmlns:p14="http://schemas.microsoft.com/office/powerpoint/2010/main" val="368566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Based Authentication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 site detects that no cookie is presented</a:t>
            </a:r>
          </a:p>
          <a:p>
            <a:r>
              <a:rPr lang="en-US" dirty="0"/>
              <a:t>Browser is redirected to login page</a:t>
            </a:r>
          </a:p>
          <a:p>
            <a:r>
              <a:rPr lang="en-US" dirty="0"/>
              <a:t>User enters credentials</a:t>
            </a:r>
          </a:p>
          <a:p>
            <a:r>
              <a:rPr lang="en-US" dirty="0"/>
              <a:t>Server validate the credentials and generates an authentication cookie</a:t>
            </a:r>
          </a:p>
          <a:p>
            <a:r>
              <a:rPr lang="en-US" dirty="0"/>
              <a:t>Cookie is sent back to the browser and re sent with every future request</a:t>
            </a:r>
          </a:p>
        </p:txBody>
      </p:sp>
    </p:spTree>
    <p:extLst>
      <p:ext uri="{BB962C8B-B14F-4D97-AF65-F5344CB8AC3E}">
        <p14:creationId xmlns:p14="http://schemas.microsoft.com/office/powerpoint/2010/main" val="2569018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Access-Control-Allow-Credentials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the browser does not sent any cookie alongside the request</a:t>
            </a:r>
          </a:p>
          <a:p>
            <a:r>
              <a:rPr lang="en-US" dirty="0"/>
              <a:t>To change this behavior</a:t>
            </a:r>
          </a:p>
          <a:p>
            <a:pPr lvl="1"/>
            <a:r>
              <a:rPr lang="en-US" dirty="0"/>
              <a:t>Specify </a:t>
            </a:r>
            <a:r>
              <a:rPr lang="en-US" dirty="0" err="1">
                <a:solidFill>
                  <a:srgbClr val="FF0000"/>
                </a:solidFill>
              </a:rPr>
              <a:t>xhrFields.withCredentials</a:t>
            </a:r>
            <a:r>
              <a:rPr lang="en-US" dirty="0"/>
              <a:t> = true</a:t>
            </a:r>
          </a:p>
          <a:p>
            <a:pPr lvl="1"/>
            <a:r>
              <a:rPr lang="en-US" dirty="0"/>
              <a:t>Server must return </a:t>
            </a:r>
            <a:r>
              <a:rPr lang="en-US" dirty="0">
                <a:solidFill>
                  <a:srgbClr val="FF0000"/>
                </a:solidFill>
              </a:rPr>
              <a:t>Access-Control-Allow-Credentials</a:t>
            </a:r>
            <a:r>
              <a:rPr lang="en-US" dirty="0"/>
              <a:t> HTTP header with value equals true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3036" y="4581128"/>
            <a:ext cx="443262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url: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"http://localhost:10659/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/contact"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type: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success: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(contacts) {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error: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jqXHR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text, error) {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xhrFields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withCredentials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063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 aware of CSRF</a:t>
            </a:r>
          </a:p>
          <a:p>
            <a:r>
              <a:rPr lang="en-US" dirty="0"/>
              <a:t>Prefer header over cookie</a:t>
            </a:r>
          </a:p>
          <a:p>
            <a:r>
              <a:rPr lang="en-US" dirty="0"/>
              <a:t>An attacker is not always a user</a:t>
            </a:r>
          </a:p>
          <a:p>
            <a:r>
              <a:rPr lang="en-US" dirty="0"/>
              <a:t>You may need to protect against malicious </a:t>
            </a:r>
            <a:r>
              <a:rPr lang="en-US"/>
              <a:t>web sites</a:t>
            </a:r>
          </a:p>
        </p:txBody>
      </p:sp>
    </p:spTree>
    <p:extLst>
      <p:ext uri="{BB962C8B-B14F-4D97-AF65-F5344CB8AC3E}">
        <p14:creationId xmlns:p14="http://schemas.microsoft.com/office/powerpoint/2010/main" val="45292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Cookie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 encrypted</a:t>
            </a:r>
          </a:p>
          <a:p>
            <a:r>
              <a:rPr lang="en-US" dirty="0"/>
              <a:t>Has expiration</a:t>
            </a:r>
          </a:p>
          <a:p>
            <a:r>
              <a:rPr lang="en-US" dirty="0"/>
              <a:t>Usually contains user details such as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Role/Claims</a:t>
            </a:r>
          </a:p>
          <a:p>
            <a:r>
              <a:rPr lang="en-US" dirty="0"/>
              <a:t>What is wrong with a cookie ?</a:t>
            </a:r>
          </a:p>
        </p:txBody>
      </p:sp>
    </p:spTree>
    <p:extLst>
      <p:ext uri="{BB962C8B-B14F-4D97-AF65-F5344CB8AC3E}">
        <p14:creationId xmlns:p14="http://schemas.microsoft.com/office/powerpoint/2010/main" val="279011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Origin Navigation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login to Facebook</a:t>
            </a:r>
          </a:p>
          <a:p>
            <a:r>
              <a:rPr lang="en-US" dirty="0"/>
              <a:t>Inside a new browser instance you navigates inside arbitrary web site which offers a link to Facebook</a:t>
            </a:r>
          </a:p>
          <a:p>
            <a:r>
              <a:rPr lang="en-US" dirty="0"/>
              <a:t>Once clicking the link the browser is directed to Facebook</a:t>
            </a:r>
          </a:p>
          <a:p>
            <a:r>
              <a:rPr lang="en-US" dirty="0"/>
              <a:t>User is not asked to enter credential </a:t>
            </a:r>
            <a:r>
              <a:rPr lang="en-US" dirty="0" err="1"/>
              <a:t>agains</a:t>
            </a:r>
            <a:endParaRPr lang="en-US" dirty="0"/>
          </a:p>
          <a:p>
            <a:r>
              <a:rPr lang="en-US" dirty="0"/>
              <a:t>It means the cookie was sent automatically by the browser</a:t>
            </a:r>
          </a:p>
        </p:txBody>
      </p:sp>
    </p:spTree>
    <p:extLst>
      <p:ext uri="{BB962C8B-B14F-4D97-AF65-F5344CB8AC3E}">
        <p14:creationId xmlns:p14="http://schemas.microsoft.com/office/powerpoint/2010/main" val="126054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Cross site scripting</a:t>
            </a:r>
          </a:p>
          <a:p>
            <a:r>
              <a:rPr lang="en-US" dirty="0"/>
              <a:t>Attacker injects client side scripts into web page  viewed by other users</a:t>
            </a:r>
          </a:p>
          <a:p>
            <a:r>
              <a:rPr lang="en-US" dirty="0"/>
              <a:t>Allows attacker to bypass access control</a:t>
            </a:r>
          </a:p>
          <a:p>
            <a:r>
              <a:rPr lang="en-US" dirty="0"/>
              <a:t>Reported by Symantec at 2007 as 84% of all security vulnerability</a:t>
            </a:r>
          </a:p>
          <a:p>
            <a:endParaRPr lang="en-US" dirty="0"/>
          </a:p>
          <a:p>
            <a:r>
              <a:rPr lang="en-US" dirty="0"/>
              <a:t>Not our interest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62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Cross site request forgery</a:t>
            </a:r>
          </a:p>
          <a:p>
            <a:r>
              <a:rPr lang="en-US" dirty="0"/>
              <a:t>Exploits the trust that a site has in a user’s browser</a:t>
            </a:r>
          </a:p>
          <a:p>
            <a:r>
              <a:rPr lang="en-US" dirty="0"/>
              <a:t>Probably under reported since the attacked web site logs the attack as usual activity</a:t>
            </a:r>
          </a:p>
          <a:p>
            <a:r>
              <a:rPr lang="en-US" dirty="0"/>
              <a:t>Well documented examples are: Netflix, </a:t>
            </a:r>
            <a:r>
              <a:rPr lang="en-US" dirty="0" err="1"/>
              <a:t>Youtube</a:t>
            </a:r>
            <a:r>
              <a:rPr lang="en-US" dirty="0"/>
              <a:t>, uTorrent, McAfee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0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User logs in to Facebook</a:t>
            </a:r>
          </a:p>
          <a:p>
            <a:r>
              <a:rPr lang="en-US" dirty="0"/>
              <a:t>User gets new email with a link to malicious website</a:t>
            </a:r>
          </a:p>
          <a:p>
            <a:r>
              <a:rPr lang="en-US" dirty="0"/>
              <a:t>User navigates to the malicious website</a:t>
            </a:r>
          </a:p>
          <a:p>
            <a:r>
              <a:rPr lang="en-US" dirty="0"/>
              <a:t>Malicious website uses JavaScript and send HTTP requests to Facebook without the user being aware</a:t>
            </a:r>
          </a:p>
          <a:p>
            <a:r>
              <a:rPr lang="en-US" dirty="0"/>
              <a:t>The requests may have side effects like</a:t>
            </a:r>
          </a:p>
          <a:p>
            <a:pPr lvl="1"/>
            <a:r>
              <a:rPr lang="en-US" dirty="0"/>
              <a:t>Posting new message</a:t>
            </a:r>
          </a:p>
          <a:p>
            <a:pPr lvl="1"/>
            <a:r>
              <a:rPr lang="en-US" dirty="0"/>
              <a:t>Change billing address</a:t>
            </a:r>
          </a:p>
        </p:txBody>
      </p:sp>
    </p:spTree>
    <p:extLst>
      <p:ext uri="{BB962C8B-B14F-4D97-AF65-F5344CB8AC3E}">
        <p14:creationId xmlns:p14="http://schemas.microsoft.com/office/powerpoint/2010/main" val="403216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REST API with Cookie bases authentication</a:t>
            </a:r>
          </a:p>
          <a:p>
            <a:r>
              <a:rPr lang="en-US" dirty="0"/>
              <a:t>Demonstrates that malicious site can execute any REST API on behalf of a logged in user</a:t>
            </a:r>
          </a:p>
        </p:txBody>
      </p:sp>
    </p:spTree>
    <p:extLst>
      <p:ext uri="{BB962C8B-B14F-4D97-AF65-F5344CB8AC3E}">
        <p14:creationId xmlns:p14="http://schemas.microsoft.com/office/powerpoint/2010/main" val="186331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 against CSRF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New system</a:t>
            </a:r>
          </a:p>
          <a:p>
            <a:pPr lvl="1"/>
            <a:r>
              <a:rPr lang="en-US" dirty="0"/>
              <a:t>Use HTTP header instead of cookie</a:t>
            </a:r>
          </a:p>
          <a:p>
            <a:pPr lvl="1"/>
            <a:r>
              <a:rPr lang="en-US" dirty="0"/>
              <a:t>Headers are not automatically sent by the browser</a:t>
            </a:r>
          </a:p>
          <a:p>
            <a:r>
              <a:rPr lang="en-US" dirty="0"/>
              <a:t>Legacy system</a:t>
            </a:r>
          </a:p>
          <a:p>
            <a:pPr lvl="1"/>
            <a:r>
              <a:rPr lang="en-US" dirty="0"/>
              <a:t>require the presence of an HTTP header in addition to the cookie</a:t>
            </a:r>
          </a:p>
          <a:p>
            <a:pPr lvl="1"/>
            <a:r>
              <a:rPr lang="en-US" dirty="0"/>
              <a:t>Only the authorizing origin has access to the cookie and can attach it as an header</a:t>
            </a:r>
          </a:p>
          <a:p>
            <a:pPr lvl="1"/>
            <a:r>
              <a:rPr lang="en-US" dirty="0"/>
              <a:t>The web server compares cookie with header</a:t>
            </a:r>
          </a:p>
        </p:txBody>
      </p:sp>
    </p:spTree>
    <p:extLst>
      <p:ext uri="{BB962C8B-B14F-4D97-AF65-F5344CB8AC3E}">
        <p14:creationId xmlns:p14="http://schemas.microsoft.com/office/powerpoint/2010/main" val="507671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32090</TotalTime>
  <Words>965</Words>
  <Application>Microsoft Office PowerPoint</Application>
  <PresentationFormat>On-screen Show (4:3)</PresentationFormat>
  <Paragraphs>192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Levenim MT</vt:lpstr>
      <vt:lpstr>Tw Cen MT</vt:lpstr>
      <vt:lpstr>Wingdings</vt:lpstr>
      <vt:lpstr>Wingdings 2</vt:lpstr>
      <vt:lpstr>חציון</vt:lpstr>
      <vt:lpstr>CSRF &amp; Friends</vt:lpstr>
      <vt:lpstr>Cookie Based Authentication</vt:lpstr>
      <vt:lpstr>Authentication Cookie</vt:lpstr>
      <vt:lpstr>Cross Origin Navigation</vt:lpstr>
      <vt:lpstr>XSS</vt:lpstr>
      <vt:lpstr>CSRF</vt:lpstr>
      <vt:lpstr>CSRF</vt:lpstr>
      <vt:lpstr>DEMO</vt:lpstr>
      <vt:lpstr>Protect against CSRF</vt:lpstr>
      <vt:lpstr>DEMO – CSRF Protection</vt:lpstr>
      <vt:lpstr>Same Origin Policy</vt:lpstr>
      <vt:lpstr>Same Origin Policy</vt:lpstr>
      <vt:lpstr>Server as a Proxy</vt:lpstr>
      <vt:lpstr>JSONP</vt:lpstr>
      <vt:lpstr>JSONP - Client</vt:lpstr>
      <vt:lpstr>JSONP - jQuery</vt:lpstr>
      <vt:lpstr>JSONP - DEMO</vt:lpstr>
      <vt:lpstr>CORS</vt:lpstr>
      <vt:lpstr>CORS</vt:lpstr>
      <vt:lpstr>Access-Control-Allow-Credentials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802</cp:revision>
  <dcterms:created xsi:type="dcterms:W3CDTF">2011-02-24T08:59:43Z</dcterms:created>
  <dcterms:modified xsi:type="dcterms:W3CDTF">2017-07-09T01:15:08Z</dcterms:modified>
</cp:coreProperties>
</file>