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314" r:id="rId4"/>
    <p:sldId id="315" r:id="rId5"/>
    <p:sldId id="316" r:id="rId6"/>
    <p:sldId id="323" r:id="rId7"/>
    <p:sldId id="324" r:id="rId8"/>
    <p:sldId id="325" r:id="rId9"/>
    <p:sldId id="320" r:id="rId10"/>
    <p:sldId id="321" r:id="rId11"/>
    <p:sldId id="326" r:id="rId12"/>
    <p:sldId id="31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8B96FFD-9140-4568-A55F-F5F3918EF8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423" y="6314283"/>
            <a:ext cx="2203153" cy="325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/>
          </a:bodyPr>
          <a:lstStyle/>
          <a:p>
            <a:r>
              <a:rPr lang="en-US" sz="4800" dirty="0"/>
              <a:t>Optimizing angular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2018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27177E-53FD-495C-8CBE-8EE88ED7D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999" y="837945"/>
            <a:ext cx="72866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F3EC-649B-4053-B512-3CBFF989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Build Time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88C8-2EE8-47C9-BDE5-0CE76C34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FA08C-5E55-4B50-9AC8-E55886C6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D257E-9360-40F6-B9CA-382C9218B4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18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0519-BEC0-4C63-A98E-725B8E4B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0FFB-1331-4E2A-880A-4E12A721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BE35D-D035-45AC-B8ED-345E886D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476A0E-525B-42F1-B3AD-C617423E9B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93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aspects to consider when implementing a component</a:t>
            </a:r>
          </a:p>
          <a:p>
            <a:r>
              <a:rPr lang="en-US" dirty="0"/>
              <a:t>Most of the time Angular’s defaults are good enough</a:t>
            </a:r>
          </a:p>
          <a:p>
            <a:r>
              <a:rPr lang="en-US" dirty="0"/>
              <a:t>You may want to customize</a:t>
            </a:r>
          </a:p>
          <a:p>
            <a:pPr lvl="1"/>
            <a:r>
              <a:rPr lang="en-US" dirty="0"/>
              <a:t>View Encapsulation</a:t>
            </a:r>
          </a:p>
          <a:p>
            <a:pPr lvl="1"/>
            <a:r>
              <a:rPr lang="en-US" dirty="0"/>
              <a:t>Lifecyle Hooks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/>
              <a:t>More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common techniques for improving Angular performance</a:t>
            </a:r>
          </a:p>
          <a:p>
            <a:r>
              <a:rPr lang="en-US" dirty="0"/>
              <a:t>Not only runtime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6ADD-675E-41FE-B580-E7421E6F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</a:t>
            </a:r>
            <a:r>
              <a:rPr lang="en-US" dirty="0" err="1"/>
              <a:t>Measure</a:t>
            </a:r>
            <a:r>
              <a:rPr lang="en-US" dirty="0"/>
              <a:t> </a:t>
            </a:r>
            <a:r>
              <a:rPr lang="en-US" dirty="0" err="1"/>
              <a:t>Measure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692A5-A003-417E-8A9A-5D829F48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B3AB-A2D0-4C99-9A41-386459E8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76D726-1216-4756-B8E4-44634FB425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(as developers) are quite concerned about writing efficient code</a:t>
            </a:r>
          </a:p>
          <a:p>
            <a:r>
              <a:rPr lang="en-US" dirty="0"/>
              <a:t>How come most of our software systems do no perform well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131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AE99-5722-4BFA-8724-E59E49F1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Stats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1C2D3-E7EE-45AA-9DD3-B27B4597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CD62A-7EA5-4D3A-AAB3-DB58266E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F330D-1D59-4430-874C-03D812C05D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Change detection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Occurrences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Bindings</a:t>
            </a:r>
          </a:p>
        </p:txBody>
      </p:sp>
    </p:spTree>
    <p:extLst>
      <p:ext uri="{BB962C8B-B14F-4D97-AF65-F5344CB8AC3E}">
        <p14:creationId xmlns:p14="http://schemas.microsoft.com/office/powerpoint/2010/main" val="242765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C350-3C6B-43BD-9363-ECE7915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28ED3-8821-4EA2-B8CF-8EC2CBEC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409FD-334F-4F82-AED7-7822B6B3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6965F0-E47E-4DD3-A68C-CE99032FC8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public documentation deals with reducing a single change detection cycle</a:t>
            </a:r>
          </a:p>
          <a:p>
            <a:r>
              <a:rPr lang="en-US" dirty="0"/>
              <a:t>However, the number of times Angular performs change detection is probably more significant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612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2349-D267-4B48-9D3F-BDCFCEA6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runOutsideAngular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B58A0-616C-4F76-AC9A-69625EBD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94382-C66A-46A1-9BB6-3C1AB050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D0F3B-3571-4517-9CB9-E4C7A6C33756}"/>
              </a:ext>
            </a:extLst>
          </p:cNvPr>
          <p:cNvSpPr/>
          <p:nvPr/>
        </p:nvSpPr>
        <p:spPr>
          <a:xfrm>
            <a:off x="495300" y="2780928"/>
            <a:ext cx="81534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ngZone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runOutsideAngular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mymap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mapid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setView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51.505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-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0.09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55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F571-D9D5-4A3A-BF88-59AF6FF4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Change Detection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D1AD2-6B8D-4F7E-B3CD-E2B618D4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20F99-262A-41A5-B849-99467775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7BE46-A9E5-4847-B71E-14755EB8F0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ChangeDetectionStrategy.OnPush</a:t>
            </a: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Pipe</a:t>
            </a:r>
          </a:p>
          <a:p>
            <a:r>
              <a:rPr lang="en-US" dirty="0"/>
              <a:t>Working directly with </a:t>
            </a:r>
            <a:r>
              <a:rPr lang="en-US" dirty="0" err="1"/>
              <a:t>ChangeDetectorRef</a:t>
            </a:r>
            <a:endParaRPr lang="en-US" dirty="0"/>
          </a:p>
          <a:p>
            <a:r>
              <a:rPr lang="en-US" dirty="0"/>
              <a:t>Long running properties/methods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945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4F0F-BC37-4CDE-B9E1-F02BCD83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err="1"/>
              <a:t>ngZone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916AF-D8B4-406A-B2A2-3517B094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74D9F-C925-4A1B-A211-5910D960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DB544-CF11-4AC4-BCCA-91D95C60CE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064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5714-807D-4FCD-8D5F-6ADE371C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Profiling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F83B4-98CA-454C-AE4E-E2B5CCEE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0604-7C31-4C75-8178-9FC2DAED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8F68E-5835-47C8-B3D0-FB5D4A0302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2152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18561</TotalTime>
  <Words>212</Words>
  <Application>Microsoft Office PowerPoint</Application>
  <PresentationFormat>On-screen Show (4:3)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Optimizing angular </vt:lpstr>
      <vt:lpstr>Objectives</vt:lpstr>
      <vt:lpstr>Measure Measure Measure</vt:lpstr>
      <vt:lpstr>Angular Stats</vt:lpstr>
      <vt:lpstr>Reducing Change Detection</vt:lpstr>
      <vt:lpstr>runOutsideAngular</vt:lpstr>
      <vt:lpstr>Reducing Change Detection</vt:lpstr>
      <vt:lpstr>Disable ngZone</vt:lpstr>
      <vt:lpstr>Memory Profiling</vt:lpstr>
      <vt:lpstr>Reduce Build Time</vt:lpstr>
      <vt:lpstr>HMR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380</cp:revision>
  <dcterms:created xsi:type="dcterms:W3CDTF">2011-02-24T08:59:43Z</dcterms:created>
  <dcterms:modified xsi:type="dcterms:W3CDTF">2018-01-23T05:47:47Z</dcterms:modified>
</cp:coreProperties>
</file>