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314" r:id="rId4"/>
    <p:sldId id="315" r:id="rId5"/>
    <p:sldId id="316" r:id="rId6"/>
    <p:sldId id="323" r:id="rId7"/>
    <p:sldId id="324" r:id="rId8"/>
    <p:sldId id="317" r:id="rId9"/>
    <p:sldId id="318" r:id="rId10"/>
    <p:sldId id="319" r:id="rId11"/>
    <p:sldId id="260" r:id="rId12"/>
    <p:sldId id="320" r:id="rId13"/>
    <p:sldId id="321" r:id="rId14"/>
    <p:sldId id="32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600-3F86-4A30-B56C-1884352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Full Control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9BC2D-68DC-4FC7-85BB-C06F305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FF80-806F-4EE9-B4A9-5637537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45941-BB3A-43D4-BE6F-9DF2A9DCD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6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EAFB-3EB9-4B20-B49D-0642ECE1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Bundle Size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44A4F-03D8-440D-BFF4-261DFF71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4C44-B2C9-4DB9-AB66-E30BD051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F93F3-6F11-4C04-B115-55DDEF3151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42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Stats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a single change detection cycle</a:t>
            </a:r>
          </a:p>
          <a:p>
            <a:r>
              <a:rPr lang="en-US" dirty="0"/>
              <a:t>However, the number of times Angular performs change detection is probably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544-6D68-4D71-AC59-460569F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73D1D-9973-43E1-AE29-96235CC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3530-6B25-4A2F-BF24-4C591E2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73C41-8672-4307-B862-07A792FC9B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92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50A-AFD1-48E5-94D9-036FCB63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87BE-5082-40E9-95A4-EBE78F3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AE0D3-8712-4044-9695-056A29C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464DD-CC18-4B43-A154-DD8C7A8388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42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18002</TotalTime>
  <Words>274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Angular Stats</vt:lpstr>
      <vt:lpstr>Reducing Change Detection</vt:lpstr>
      <vt:lpstr>runOutsideAngular</vt:lpstr>
      <vt:lpstr>Reducing Change Detection</vt:lpstr>
      <vt:lpstr>OnPush</vt:lpstr>
      <vt:lpstr>Async Pipe</vt:lpstr>
      <vt:lpstr>Take Full Control</vt:lpstr>
      <vt:lpstr>Be aware of Cascading</vt:lpstr>
      <vt:lpstr>Memory Profiling</vt:lpstr>
      <vt:lpstr>Reduce Build Time</vt:lpstr>
      <vt:lpstr>Reduce Bundle Size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377</cp:revision>
  <dcterms:created xsi:type="dcterms:W3CDTF">2011-02-24T08:59:43Z</dcterms:created>
  <dcterms:modified xsi:type="dcterms:W3CDTF">2018-01-22T20:27:08Z</dcterms:modified>
</cp:coreProperties>
</file>