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314" r:id="rId4"/>
    <p:sldId id="315" r:id="rId5"/>
    <p:sldId id="316" r:id="rId6"/>
    <p:sldId id="323" r:id="rId7"/>
    <p:sldId id="324" r:id="rId8"/>
    <p:sldId id="325" r:id="rId9"/>
    <p:sldId id="320" r:id="rId10"/>
    <p:sldId id="321" r:id="rId11"/>
    <p:sldId id="326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Hot Module Reload</a:t>
            </a:r>
          </a:p>
          <a:p>
            <a:r>
              <a:rPr lang="en-US" dirty="0"/>
              <a:t>Following guidelines at https://github.com/angular/angular-cli/wiki/stories-configure-hmr</a:t>
            </a:r>
          </a:p>
          <a:p>
            <a:r>
              <a:rPr lang="en-US" dirty="0" err="1"/>
              <a:t>Webpack</a:t>
            </a:r>
            <a:r>
              <a:rPr lang="en-US" dirty="0"/>
              <a:t> detects changes to specific files</a:t>
            </a:r>
          </a:p>
          <a:p>
            <a:r>
              <a:rPr lang="en-US" dirty="0"/>
              <a:t>Only those files are reloaded inside the browser</a:t>
            </a:r>
          </a:p>
          <a:p>
            <a:r>
              <a:rPr lang="en-US" dirty="0"/>
              <a:t>No page refresh </a:t>
            </a:r>
            <a:r>
              <a:rPr lang="en-US" dirty="0">
                <a:sym typeface="Wingdings" panose="05000000000000000000" pitchFamily="2" charset="2"/>
              </a:rPr>
              <a:t> Application state does not reset</a:t>
            </a:r>
          </a:p>
          <a:p>
            <a:r>
              <a:rPr lang="en-US">
                <a:sym typeface="Wingdings" panose="05000000000000000000" pitchFamily="2" charset="2"/>
              </a:rPr>
              <a:t>Angular re-renders </a:t>
            </a:r>
            <a:r>
              <a:rPr lang="en-US" dirty="0">
                <a:sym typeface="Wingdings" panose="05000000000000000000" pitchFamily="2" charset="2"/>
              </a:rPr>
              <a:t>all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Stats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a single change detection cycle</a:t>
            </a:r>
          </a:p>
          <a:p>
            <a:r>
              <a:rPr lang="en-US" dirty="0"/>
              <a:t>However, the number of times Angular performs change detection is probably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18563</TotalTime>
  <Words>258</Words>
  <Application>Microsoft Office PowerPoint</Application>
  <PresentationFormat>On-screen Show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Angular Stats</vt:lpstr>
      <vt:lpstr>Reducing Change Detection</vt:lpstr>
      <vt:lpstr>runOutsideAngular</vt:lpstr>
      <vt:lpstr>Reducing Change Detection</vt:lpstr>
      <vt:lpstr>Disable ngZone</vt:lpstr>
      <vt:lpstr>Memory Profiling</vt:lpstr>
      <vt:lpstr>Reduce Build Time</vt:lpstr>
      <vt:lpstr>HMR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381</cp:revision>
  <dcterms:created xsi:type="dcterms:W3CDTF">2011-02-24T08:59:43Z</dcterms:created>
  <dcterms:modified xsi:type="dcterms:W3CDTF">2018-01-23T06:51:03Z</dcterms:modified>
</cp:coreProperties>
</file>