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314" r:id="rId4"/>
    <p:sldId id="315" r:id="rId5"/>
    <p:sldId id="316" r:id="rId6"/>
    <p:sldId id="323" r:id="rId7"/>
    <p:sldId id="325" r:id="rId8"/>
    <p:sldId id="324" r:id="rId9"/>
    <p:sldId id="326" r:id="rId10"/>
    <p:sldId id="328" r:id="rId11"/>
    <p:sldId id="327" r:id="rId12"/>
    <p:sldId id="320" r:id="rId13"/>
    <p:sldId id="321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63" d="100"/>
          <a:sy n="63" d="100"/>
        </p:scale>
        <p:origin x="1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-universal-rendering#step-4-setting-up-an-express-server-to-run-our-universal-bund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FC7B-B473-4DB9-8F21-5769CB6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Bundle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F8977-9592-406D-83A6-1FA1653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00A0-1F98-43CC-9E58-59500CF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82CFB-0CF4-45DA-85F3-8ADDE5CBCE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is the most popular</a:t>
            </a:r>
          </a:p>
          <a:p>
            <a:pPr lvl="1"/>
            <a:r>
              <a:rPr lang="en-US" dirty="0"/>
              <a:t>However not the most efficient</a:t>
            </a:r>
          </a:p>
          <a:p>
            <a:r>
              <a:rPr lang="en-US" dirty="0"/>
              <a:t>Consider using Rollup</a:t>
            </a:r>
          </a:p>
          <a:p>
            <a:pPr lvl="1"/>
            <a:r>
              <a:rPr lang="en-US" dirty="0"/>
              <a:t>Better tree shaking</a:t>
            </a:r>
          </a:p>
          <a:p>
            <a:pPr lvl="1"/>
            <a:r>
              <a:rPr lang="en-US" dirty="0"/>
              <a:t>Better boot time</a:t>
            </a:r>
          </a:p>
          <a:p>
            <a:r>
              <a:rPr lang="en-US" dirty="0"/>
              <a:t>Compile to ES2017 instead of ES5</a:t>
            </a:r>
          </a:p>
          <a:p>
            <a:pPr lvl="1"/>
            <a:r>
              <a:rPr lang="en-US" dirty="0"/>
              <a:t>Smaller</a:t>
            </a:r>
          </a:p>
          <a:p>
            <a:pPr lvl="1"/>
            <a:r>
              <a:rPr lang="en-US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92466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C7D-9A6F-4C34-9741-C5ED7BC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77BA-73D5-4023-B748-FA318CE6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7252-C564-45D1-9FD3-EA5915F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F06DF-5A1F-47BB-B255-7632CC337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ng g universal</a:t>
            </a:r>
          </a:p>
          <a:p>
            <a:r>
              <a:rPr lang="en-US" dirty="0"/>
              <a:t>Review modified files</a:t>
            </a:r>
          </a:p>
          <a:p>
            <a:r>
              <a:rPr lang="en-US" dirty="0"/>
              <a:t>Create Express server according to </a:t>
            </a:r>
            <a:r>
              <a:rPr lang="en-US" dirty="0">
                <a:hlinkClick r:id="rId2"/>
              </a:rPr>
              <a:t>https://github.com/angular/angular-cli/wiki/stories-universal-rendering#step-4-setting-up-an-express-server-to-run-our-universal-bundles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TransferState</a:t>
            </a:r>
            <a:r>
              <a:rPr lang="en-US" dirty="0"/>
              <a:t> provider</a:t>
            </a:r>
          </a:p>
          <a:p>
            <a:pPr lvl="1"/>
            <a:r>
              <a:rPr lang="en-US" dirty="0" err="1"/>
              <a:t>ServerTransferStateModule</a:t>
            </a:r>
            <a:r>
              <a:rPr lang="en-US" dirty="0"/>
              <a:t> &amp; </a:t>
            </a:r>
            <a:r>
              <a:rPr lang="en-US" dirty="0" err="1"/>
              <a:t>BrowserTransferStateModule</a:t>
            </a:r>
            <a:endParaRPr lang="en-US" dirty="0"/>
          </a:p>
          <a:p>
            <a:pPr lvl="1"/>
            <a:r>
              <a:rPr lang="en-US" dirty="0" err="1"/>
              <a:t>makeStateKey</a:t>
            </a: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734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production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not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Angular Statistics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  <a:p>
            <a:r>
              <a:rPr lang="en-US" dirty="0" err="1"/>
              <a:t>ApplicationRef</a:t>
            </a:r>
            <a:r>
              <a:rPr lang="en-US" dirty="0"/>
              <a:t> is a good object to start with</a:t>
            </a:r>
          </a:p>
          <a:p>
            <a:pPr lvl="1"/>
            <a:r>
              <a:rPr lang="en-US" dirty="0"/>
              <a:t>Many undocumented interesting fields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change detection duration</a:t>
            </a:r>
          </a:p>
          <a:p>
            <a:r>
              <a:rPr lang="en-US" dirty="0"/>
              <a:t>However, the number of times Angular executes change detection is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more automatic change detection</a:t>
            </a:r>
          </a:p>
          <a:p>
            <a:r>
              <a:rPr lang="en-US" dirty="0"/>
              <a:t>You must invoke change detection manually when application’s state changes</a:t>
            </a:r>
          </a:p>
          <a:p>
            <a:r>
              <a:rPr lang="en-US" dirty="0" err="1"/>
              <a:t>ApplicationRef.tick</a:t>
            </a:r>
            <a:endParaRPr lang="en-US" dirty="0"/>
          </a:p>
          <a:p>
            <a:r>
              <a:rPr lang="en-US"/>
              <a:t>ChangeDetectorRef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vs. 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Hot Module Reload</a:t>
            </a:r>
          </a:p>
          <a:p>
            <a:r>
              <a:rPr lang="en-US" dirty="0"/>
              <a:t>Following guidelines at https://github.com/angular/angular-cli/wiki/stories-configure-hmr</a:t>
            </a:r>
          </a:p>
          <a:p>
            <a:r>
              <a:rPr lang="en-US" dirty="0" err="1"/>
              <a:t>Webpack</a:t>
            </a:r>
            <a:r>
              <a:rPr lang="en-US" dirty="0"/>
              <a:t> detects changes to specific files</a:t>
            </a:r>
          </a:p>
          <a:p>
            <a:r>
              <a:rPr lang="en-US" dirty="0"/>
              <a:t>Only modified files are “pushed” to the browser</a:t>
            </a:r>
          </a:p>
          <a:p>
            <a:r>
              <a:rPr lang="en-US" dirty="0"/>
              <a:t>No page refresh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re-renders all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18775</TotalTime>
  <Words>362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Collect Angular Statistics</vt:lpstr>
      <vt:lpstr>Reducing Change Detection</vt:lpstr>
      <vt:lpstr>runOutsideAngular</vt:lpstr>
      <vt:lpstr>Disable ngZone</vt:lpstr>
      <vt:lpstr>Reducing Change Detection</vt:lpstr>
      <vt:lpstr>HMR</vt:lpstr>
      <vt:lpstr>Optimize Bundle</vt:lpstr>
      <vt:lpstr>Server Side Rendering</vt:lpstr>
      <vt:lpstr>Memory Profiling</vt:lpstr>
      <vt:lpstr>Reduce Build 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391</cp:revision>
  <dcterms:created xsi:type="dcterms:W3CDTF">2011-02-24T08:59:43Z</dcterms:created>
  <dcterms:modified xsi:type="dcterms:W3CDTF">2018-01-23T14:00:41Z</dcterms:modified>
</cp:coreProperties>
</file>